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3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3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5"/>
  </p:notesMasterIdLst>
  <p:sldIdLst>
    <p:sldId id="256" r:id="rId2"/>
    <p:sldId id="314" r:id="rId3"/>
    <p:sldId id="261" r:id="rId4"/>
    <p:sldId id="315" r:id="rId5"/>
    <p:sldId id="957" r:id="rId6"/>
    <p:sldId id="768" r:id="rId7"/>
    <p:sldId id="770" r:id="rId8"/>
    <p:sldId id="964" r:id="rId9"/>
    <p:sldId id="752" r:id="rId10"/>
    <p:sldId id="769" r:id="rId11"/>
    <p:sldId id="958" r:id="rId12"/>
    <p:sldId id="771" r:id="rId13"/>
    <p:sldId id="772" r:id="rId14"/>
    <p:sldId id="767" r:id="rId15"/>
    <p:sldId id="774" r:id="rId16"/>
    <p:sldId id="782" r:id="rId17"/>
    <p:sldId id="783" r:id="rId18"/>
    <p:sldId id="784" r:id="rId19"/>
    <p:sldId id="785" r:id="rId20"/>
    <p:sldId id="786" r:id="rId21"/>
    <p:sldId id="753" r:id="rId22"/>
    <p:sldId id="754" r:id="rId23"/>
    <p:sldId id="803" r:id="rId24"/>
    <p:sldId id="804" r:id="rId25"/>
    <p:sldId id="805" r:id="rId26"/>
    <p:sldId id="932" r:id="rId27"/>
    <p:sldId id="963" r:id="rId28"/>
    <p:sldId id="836" r:id="rId29"/>
    <p:sldId id="797" r:id="rId30"/>
    <p:sldId id="811" r:id="rId31"/>
    <p:sldId id="765" r:id="rId32"/>
    <p:sldId id="793" r:id="rId33"/>
    <p:sldId id="776" r:id="rId34"/>
    <p:sldId id="794" r:id="rId35"/>
    <p:sldId id="795" r:id="rId36"/>
    <p:sldId id="837" r:id="rId37"/>
    <p:sldId id="718" r:id="rId38"/>
    <p:sldId id="717" r:id="rId39"/>
    <p:sldId id="719" r:id="rId40"/>
    <p:sldId id="720" r:id="rId41"/>
    <p:sldId id="820" r:id="rId42"/>
    <p:sldId id="821" r:id="rId43"/>
    <p:sldId id="825" r:id="rId44"/>
    <p:sldId id="826" r:id="rId45"/>
    <p:sldId id="864" r:id="rId46"/>
    <p:sldId id="827" r:id="rId47"/>
    <p:sldId id="828" r:id="rId48"/>
    <p:sldId id="829" r:id="rId49"/>
    <p:sldId id="865" r:id="rId50"/>
    <p:sldId id="866" r:id="rId51"/>
    <p:sldId id="867" r:id="rId52"/>
    <p:sldId id="830" r:id="rId53"/>
    <p:sldId id="721" r:id="rId54"/>
    <p:sldId id="722" r:id="rId55"/>
    <p:sldId id="824" r:id="rId56"/>
    <p:sldId id="823" r:id="rId57"/>
    <p:sldId id="891" r:id="rId58"/>
    <p:sldId id="833" r:id="rId59"/>
    <p:sldId id="835" r:id="rId60"/>
    <p:sldId id="892" r:id="rId61"/>
    <p:sldId id="893" r:id="rId62"/>
    <p:sldId id="885" r:id="rId63"/>
    <p:sldId id="838" r:id="rId64"/>
    <p:sldId id="894" r:id="rId65"/>
    <p:sldId id="895" r:id="rId66"/>
    <p:sldId id="896" r:id="rId67"/>
    <p:sldId id="834" r:id="rId68"/>
    <p:sldId id="859" r:id="rId69"/>
    <p:sldId id="897" r:id="rId70"/>
    <p:sldId id="862" r:id="rId71"/>
    <p:sldId id="860" r:id="rId72"/>
    <p:sldId id="844" r:id="rId73"/>
    <p:sldId id="845" r:id="rId74"/>
    <p:sldId id="846" r:id="rId75"/>
    <p:sldId id="960" r:id="rId76"/>
    <p:sldId id="847" r:id="rId77"/>
    <p:sldId id="849" r:id="rId78"/>
    <p:sldId id="852" r:id="rId79"/>
    <p:sldId id="851" r:id="rId80"/>
    <p:sldId id="898" r:id="rId81"/>
    <p:sldId id="853" r:id="rId82"/>
    <p:sldId id="855" r:id="rId83"/>
    <p:sldId id="856" r:id="rId84"/>
    <p:sldId id="877" r:id="rId85"/>
    <p:sldId id="878" r:id="rId86"/>
    <p:sldId id="899" r:id="rId87"/>
    <p:sldId id="788" r:id="rId88"/>
    <p:sldId id="890" r:id="rId89"/>
    <p:sldId id="775" r:id="rId90"/>
    <p:sldId id="778" r:id="rId91"/>
    <p:sldId id="900" r:id="rId92"/>
    <p:sldId id="912" r:id="rId93"/>
    <p:sldId id="913" r:id="rId94"/>
    <p:sldId id="914" r:id="rId95"/>
    <p:sldId id="915" r:id="rId96"/>
    <p:sldId id="901" r:id="rId97"/>
    <p:sldId id="917" r:id="rId98"/>
    <p:sldId id="916" r:id="rId99"/>
    <p:sldId id="918" r:id="rId100"/>
    <p:sldId id="268" r:id="rId101"/>
    <p:sldId id="269" r:id="rId102"/>
    <p:sldId id="902" r:id="rId103"/>
    <p:sldId id="274" r:id="rId104"/>
    <p:sldId id="920" r:id="rId105"/>
    <p:sldId id="921" r:id="rId106"/>
    <p:sldId id="922" r:id="rId107"/>
    <p:sldId id="278" r:id="rId108"/>
    <p:sldId id="923" r:id="rId109"/>
    <p:sldId id="280" r:id="rId110"/>
    <p:sldId id="924" r:id="rId111"/>
    <p:sldId id="925" r:id="rId112"/>
    <p:sldId id="262" r:id="rId113"/>
    <p:sldId id="263" r:id="rId114"/>
    <p:sldId id="264" r:id="rId115"/>
    <p:sldId id="903" r:id="rId116"/>
    <p:sldId id="927" r:id="rId117"/>
    <p:sldId id="961" r:id="rId118"/>
    <p:sldId id="962" r:id="rId119"/>
    <p:sldId id="965" r:id="rId120"/>
    <p:sldId id="928" r:id="rId121"/>
    <p:sldId id="929" r:id="rId122"/>
    <p:sldId id="930" r:id="rId123"/>
    <p:sldId id="933" r:id="rId124"/>
    <p:sldId id="931" r:id="rId125"/>
    <p:sldId id="936" r:id="rId126"/>
    <p:sldId id="935" r:id="rId127"/>
    <p:sldId id="285" r:id="rId128"/>
    <p:sldId id="938" r:id="rId129"/>
    <p:sldId id="416" r:id="rId130"/>
    <p:sldId id="417" r:id="rId131"/>
    <p:sldId id="939" r:id="rId132"/>
    <p:sldId id="422" r:id="rId133"/>
    <p:sldId id="399" r:id="rId134"/>
    <p:sldId id="421" r:id="rId135"/>
    <p:sldId id="942" r:id="rId136"/>
    <p:sldId id="940" r:id="rId137"/>
    <p:sldId id="941" r:id="rId138"/>
    <p:sldId id="266" r:id="rId139"/>
    <p:sldId id="943" r:id="rId140"/>
    <p:sldId id="905" r:id="rId141"/>
    <p:sldId id="906" r:id="rId142"/>
    <p:sldId id="907" r:id="rId143"/>
    <p:sldId id="908" r:id="rId144"/>
    <p:sldId id="909" r:id="rId145"/>
    <p:sldId id="839" r:id="rId146"/>
    <p:sldId id="840" r:id="rId147"/>
    <p:sldId id="947" r:id="rId148"/>
    <p:sldId id="910" r:id="rId149"/>
    <p:sldId id="911" r:id="rId150"/>
    <p:sldId id="260" r:id="rId151"/>
    <p:sldId id="948" r:id="rId152"/>
    <p:sldId id="949" r:id="rId153"/>
    <p:sldId id="966" r:id="rId154"/>
    <p:sldId id="951" r:id="rId155"/>
    <p:sldId id="265" r:id="rId156"/>
    <p:sldId id="267" r:id="rId157"/>
    <p:sldId id="953" r:id="rId158"/>
    <p:sldId id="954" r:id="rId159"/>
    <p:sldId id="950" r:id="rId160"/>
    <p:sldId id="955" r:id="rId161"/>
    <p:sldId id="944" r:id="rId162"/>
    <p:sldId id="945" r:id="rId163"/>
    <p:sldId id="934" r:id="rId164"/>
    <p:sldId id="952" r:id="rId165"/>
    <p:sldId id="956" r:id="rId166"/>
    <p:sldId id="946" r:id="rId167"/>
    <p:sldId id="259" r:id="rId168"/>
    <p:sldId id="310" r:id="rId169"/>
    <p:sldId id="311" r:id="rId170"/>
    <p:sldId id="277" r:id="rId171"/>
    <p:sldId id="305" r:id="rId172"/>
    <p:sldId id="279" r:id="rId173"/>
    <p:sldId id="306" r:id="rId174"/>
    <p:sldId id="281" r:id="rId175"/>
    <p:sldId id="282" r:id="rId176"/>
    <p:sldId id="283" r:id="rId177"/>
    <p:sldId id="307" r:id="rId178"/>
    <p:sldId id="284" r:id="rId179"/>
    <p:sldId id="959" r:id="rId180"/>
    <p:sldId id="286" r:id="rId181"/>
    <p:sldId id="288" r:id="rId182"/>
    <p:sldId id="289" r:id="rId183"/>
    <p:sldId id="308" r:id="rId184"/>
    <p:sldId id="293" r:id="rId185"/>
    <p:sldId id="294" r:id="rId186"/>
    <p:sldId id="295" r:id="rId187"/>
    <p:sldId id="296" r:id="rId188"/>
    <p:sldId id="297" r:id="rId189"/>
    <p:sldId id="299" r:id="rId190"/>
    <p:sldId id="300" r:id="rId191"/>
    <p:sldId id="298" r:id="rId192"/>
    <p:sldId id="287" r:id="rId193"/>
    <p:sldId id="292" r:id="rId19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47"/>
    <p:restoredTop sz="88696"/>
  </p:normalViewPr>
  <p:slideViewPr>
    <p:cSldViewPr snapToGrid="0" snapToObjects="1">
      <p:cViewPr varScale="1">
        <p:scale>
          <a:sx n="156" d="100"/>
          <a:sy n="156" d="100"/>
        </p:scale>
        <p:origin x="208" y="288"/>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www.csh.ac.at/" TargetMode="External"/><Relationship Id="rId1" Type="http://schemas.openxmlformats.org/officeDocument/2006/relationships/hyperlink" Target="https://www.meetup.com/de-DE/Vienna-Data-Science-Group-Meetup/" TargetMode="Externa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svg"/><Relationship Id="rId1" Type="http://schemas.openxmlformats.org/officeDocument/2006/relationships/image" Target="../media/image139.png"/><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diagrams/_rels/data12.xml.rels><?xml version="1.0" encoding="UTF-8" standalone="yes"?>
<Relationships xmlns="http://schemas.openxmlformats.org/package/2006/relationships"><Relationship Id="rId8" Type="http://schemas.openxmlformats.org/officeDocument/2006/relationships/image" Target="../media/image169.sv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svg"/><Relationship Id="rId1" Type="http://schemas.openxmlformats.org/officeDocument/2006/relationships/image" Target="../media/image162.png"/><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image" Target="../media/image165.svg"/></Relationships>
</file>

<file path=ppt/diagrams/_rels/data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51.svg"/><Relationship Id="rId1" Type="http://schemas.openxmlformats.org/officeDocument/2006/relationships/image" Target="../media/image189.png"/><Relationship Id="rId4" Type="http://schemas.openxmlformats.org/officeDocument/2006/relationships/image" Target="../media/image191.svg"/></Relationships>
</file>

<file path=ppt/diagrams/_rels/data1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svg"/><Relationship Id="rId1" Type="http://schemas.openxmlformats.org/officeDocument/2006/relationships/image" Target="../media/image192.png"/><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s>
</file>

<file path=ppt/diagrams/_rels/data16.xml.rels><?xml version="1.0" encoding="UTF-8" standalone="yes"?>
<Relationships xmlns="http://schemas.openxmlformats.org/package/2006/relationships"><Relationship Id="rId1" Type="http://schemas.openxmlformats.org/officeDocument/2006/relationships/image" Target="../media/image202.jpg"/></Relationships>
</file>

<file path=ppt/diagrams/_rels/data18.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204.svg"/><Relationship Id="rId1" Type="http://schemas.openxmlformats.org/officeDocument/2006/relationships/image" Target="../media/image203.png"/><Relationship Id="rId6" Type="http://schemas.openxmlformats.org/officeDocument/2006/relationships/image" Target="../media/image208.svg"/><Relationship Id="rId5" Type="http://schemas.openxmlformats.org/officeDocument/2006/relationships/image" Target="../media/image207.png"/><Relationship Id="rId10" Type="http://schemas.openxmlformats.org/officeDocument/2006/relationships/image" Target="../media/image8.svg"/><Relationship Id="rId4" Type="http://schemas.openxmlformats.org/officeDocument/2006/relationships/image" Target="../media/image206.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51.svg"/><Relationship Id="rId1" Type="http://schemas.openxmlformats.org/officeDocument/2006/relationships/image" Target="../media/image189.png"/><Relationship Id="rId6" Type="http://schemas.openxmlformats.org/officeDocument/2006/relationships/image" Target="../media/image229.svg"/><Relationship Id="rId5" Type="http://schemas.openxmlformats.org/officeDocument/2006/relationships/image" Target="../media/image228.png"/><Relationship Id="rId4" Type="http://schemas.openxmlformats.org/officeDocument/2006/relationships/image" Target="../media/image227.svg"/></Relationships>
</file>

<file path=ppt/diagrams/_rels/data21.xml.rels><?xml version="1.0" encoding="UTF-8" standalone="yes"?>
<Relationships xmlns="http://schemas.openxmlformats.org/package/2006/relationships"><Relationship Id="rId8" Type="http://schemas.openxmlformats.org/officeDocument/2006/relationships/image" Target="../media/image238.sv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svg"/><Relationship Id="rId1" Type="http://schemas.openxmlformats.org/officeDocument/2006/relationships/image" Target="../media/image231.png"/><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image" Target="../media/image234.svg"/></Relationships>
</file>

<file path=ppt/diagrams/_rels/data22.xml.rels><?xml version="1.0" encoding="UTF-8" standalone="yes"?>
<Relationships xmlns="http://schemas.openxmlformats.org/package/2006/relationships"><Relationship Id="rId8" Type="http://schemas.openxmlformats.org/officeDocument/2006/relationships/image" Target="../media/image246.sv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hyperlink" Target="https://www.docker.com/" TargetMode="External"/><Relationship Id="rId1" Type="http://schemas.openxmlformats.org/officeDocument/2006/relationships/hyperlink" Target="https://mlflow.org/" TargetMode="External"/><Relationship Id="rId6" Type="http://schemas.openxmlformats.org/officeDocument/2006/relationships/image" Target="../media/image244.svg"/><Relationship Id="rId5" Type="http://schemas.openxmlformats.org/officeDocument/2006/relationships/image" Target="../media/image243.png"/><Relationship Id="rId10" Type="http://schemas.openxmlformats.org/officeDocument/2006/relationships/image" Target="../media/image248.svg"/><Relationship Id="rId4" Type="http://schemas.openxmlformats.org/officeDocument/2006/relationships/image" Target="../media/image242.svg"/><Relationship Id="rId9" Type="http://schemas.openxmlformats.org/officeDocument/2006/relationships/image" Target="../media/image247.png"/></Relationships>
</file>

<file path=ppt/diagrams/_rels/data2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svg"/><Relationship Id="rId1" Type="http://schemas.openxmlformats.org/officeDocument/2006/relationships/image" Target="../media/image249.png"/><Relationship Id="rId4" Type="http://schemas.openxmlformats.org/officeDocument/2006/relationships/image" Target="../media/image252.svg"/></Relationships>
</file>

<file path=ppt/diagrams/_rels/data26.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image" Target="../media/image257.svg"/><Relationship Id="rId1" Type="http://schemas.openxmlformats.org/officeDocument/2006/relationships/image" Target="../media/image256.png"/><Relationship Id="rId6" Type="http://schemas.openxmlformats.org/officeDocument/2006/relationships/image" Target="../media/image261.svg"/><Relationship Id="rId5" Type="http://schemas.openxmlformats.org/officeDocument/2006/relationships/image" Target="../media/image260.png"/><Relationship Id="rId10" Type="http://schemas.openxmlformats.org/officeDocument/2006/relationships/image" Target="../media/image234.svg"/><Relationship Id="rId4" Type="http://schemas.openxmlformats.org/officeDocument/2006/relationships/image" Target="../media/image259.svg"/><Relationship Id="rId9" Type="http://schemas.openxmlformats.org/officeDocument/2006/relationships/image" Target="../media/image264.png"/></Relationships>
</file>

<file path=ppt/diagrams/_rels/data2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svg"/><Relationship Id="rId1" Type="http://schemas.openxmlformats.org/officeDocument/2006/relationships/image" Target="../media/image273.png"/><Relationship Id="rId4" Type="http://schemas.openxmlformats.org/officeDocument/2006/relationships/image" Target="../media/image276.svg"/></Relationships>
</file>

<file path=ppt/diagrams/_rels/data28.xml.rels><?xml version="1.0" encoding="UTF-8" standalone="yes"?>
<Relationships xmlns="http://schemas.openxmlformats.org/package/2006/relationships"><Relationship Id="rId3" Type="http://schemas.openxmlformats.org/officeDocument/2006/relationships/image" Target="../media/image282.svg"/><Relationship Id="rId2" Type="http://schemas.openxmlformats.org/officeDocument/2006/relationships/image" Target="../media/image281.png"/><Relationship Id="rId1" Type="http://schemas.openxmlformats.org/officeDocument/2006/relationships/hyperlink" Target="https://adamdrake.com/command-line-tools-can-be-235x-faster-than-your-hadoop-cluster.html" TargetMode="External"/><Relationship Id="rId5" Type="http://schemas.openxmlformats.org/officeDocument/2006/relationships/image" Target="../media/image284.svg"/><Relationship Id="rId4" Type="http://schemas.openxmlformats.org/officeDocument/2006/relationships/image" Target="../media/image283.png"/></Relationships>
</file>

<file path=ppt/diagrams/_rels/data2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svg"/><Relationship Id="rId1" Type="http://schemas.openxmlformats.org/officeDocument/2006/relationships/image" Target="../media/image260.png"/><Relationship Id="rId4" Type="http://schemas.openxmlformats.org/officeDocument/2006/relationships/image" Target="../media/image263.svg"/></Relationships>
</file>

<file path=ppt/diagrams/_rels/data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ata30.xml.rels><?xml version="1.0" encoding="UTF-8" standalone="yes"?>
<Relationships xmlns="http://schemas.openxmlformats.org/package/2006/relationships"><Relationship Id="rId8" Type="http://schemas.openxmlformats.org/officeDocument/2006/relationships/image" Target="../media/image291.svg"/><Relationship Id="rId3" Type="http://schemas.openxmlformats.org/officeDocument/2006/relationships/image" Target="../media/image286.png"/><Relationship Id="rId7" Type="http://schemas.openxmlformats.org/officeDocument/2006/relationships/image" Target="../media/image290.png"/><Relationship Id="rId2" Type="http://schemas.openxmlformats.org/officeDocument/2006/relationships/image" Target="../media/image236.svg"/><Relationship Id="rId1" Type="http://schemas.openxmlformats.org/officeDocument/2006/relationships/image" Target="../media/image285.png"/><Relationship Id="rId6" Type="http://schemas.openxmlformats.org/officeDocument/2006/relationships/image" Target="../media/image289.svg"/><Relationship Id="rId5" Type="http://schemas.openxmlformats.org/officeDocument/2006/relationships/image" Target="../media/image288.png"/><Relationship Id="rId10" Type="http://schemas.openxmlformats.org/officeDocument/2006/relationships/image" Target="../media/image293.svg"/><Relationship Id="rId4" Type="http://schemas.openxmlformats.org/officeDocument/2006/relationships/image" Target="../media/image287.svg"/><Relationship Id="rId9" Type="http://schemas.openxmlformats.org/officeDocument/2006/relationships/image" Target="../media/image292.png"/></Relationships>
</file>

<file path=ppt/diagrams/_rels/data3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svg"/><Relationship Id="rId1" Type="http://schemas.openxmlformats.org/officeDocument/2006/relationships/image" Target="../media/image294.png"/><Relationship Id="rId4" Type="http://schemas.openxmlformats.org/officeDocument/2006/relationships/image" Target="../media/image297.svg"/></Relationships>
</file>

<file path=ppt/diagrams/_rels/data3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svg"/><Relationship Id="rId1" Type="http://schemas.openxmlformats.org/officeDocument/2006/relationships/image" Target="../media/image300.png"/><Relationship Id="rId4" Type="http://schemas.openxmlformats.org/officeDocument/2006/relationships/image" Target="../media/image303.svg"/></Relationships>
</file>

<file path=ppt/diagrams/_rels/data4.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svg"/></Relationships>
</file>

<file path=ppt/diagrams/_rels/data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4" Type="http://schemas.openxmlformats.org/officeDocument/2006/relationships/image" Target="../media/image89.svg"/></Relationships>
</file>

<file path=ppt/diagrams/_rels/data7.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_rels/data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svg"/><Relationship Id="rId1" Type="http://schemas.openxmlformats.org/officeDocument/2006/relationships/image" Target="../media/image120.png"/><Relationship Id="rId4" Type="http://schemas.openxmlformats.org/officeDocument/2006/relationships/image" Target="../media/image1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www.csh.ac.at/" TargetMode="External"/><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svg"/><Relationship Id="rId9" Type="http://schemas.openxmlformats.org/officeDocument/2006/relationships/hyperlink" Target="https://www.meetup.com/de-DE/Vienna-Data-Science-Group-Meetup/"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0.svg"/><Relationship Id="rId1" Type="http://schemas.openxmlformats.org/officeDocument/2006/relationships/image" Target="../media/image145.png"/><Relationship Id="rId6" Type="http://schemas.openxmlformats.org/officeDocument/2006/relationships/image" Target="../media/image144.svg"/><Relationship Id="rId5" Type="http://schemas.openxmlformats.org/officeDocument/2006/relationships/image" Target="../media/image147.png"/><Relationship Id="rId4" Type="http://schemas.openxmlformats.org/officeDocument/2006/relationships/image" Target="../media/image142.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69.sv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svg"/><Relationship Id="rId1" Type="http://schemas.openxmlformats.org/officeDocument/2006/relationships/image" Target="../media/image162.png"/><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image" Target="../media/image165.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51.svg"/><Relationship Id="rId1" Type="http://schemas.openxmlformats.org/officeDocument/2006/relationships/image" Target="../media/image189.png"/><Relationship Id="rId4" Type="http://schemas.openxmlformats.org/officeDocument/2006/relationships/image" Target="../media/image191.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svg"/><Relationship Id="rId1" Type="http://schemas.openxmlformats.org/officeDocument/2006/relationships/image" Target="../media/image192.png"/><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s>
</file>

<file path=ppt/diagrams/_rels/drawing16.xml.rels><?xml version="1.0" encoding="UTF-8" standalone="yes"?>
<Relationships xmlns="http://schemas.openxmlformats.org/package/2006/relationships"><Relationship Id="rId1" Type="http://schemas.openxmlformats.org/officeDocument/2006/relationships/image" Target="../media/image202.jpg"/></Relationships>
</file>

<file path=ppt/diagrams/_rels/drawing18.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image" Target="../media/image204.svg"/><Relationship Id="rId1" Type="http://schemas.openxmlformats.org/officeDocument/2006/relationships/image" Target="../media/image203.png"/><Relationship Id="rId6" Type="http://schemas.openxmlformats.org/officeDocument/2006/relationships/image" Target="../media/image208.svg"/><Relationship Id="rId5" Type="http://schemas.openxmlformats.org/officeDocument/2006/relationships/image" Target="../media/image207.png"/><Relationship Id="rId10" Type="http://schemas.openxmlformats.org/officeDocument/2006/relationships/image" Target="../media/image8.svg"/><Relationship Id="rId4" Type="http://schemas.openxmlformats.org/officeDocument/2006/relationships/image" Target="../media/image206.svg"/><Relationship Id="rId9" Type="http://schemas.openxmlformats.org/officeDocument/2006/relationships/image" Target="../media/image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4.svg"/><Relationship Id="rId1" Type="http://schemas.openxmlformats.org/officeDocument/2006/relationships/image" Target="../media/image21.png"/><Relationship Id="rId6" Type="http://schemas.openxmlformats.org/officeDocument/2006/relationships/image" Target="../media/image18.svg"/><Relationship Id="rId5" Type="http://schemas.openxmlformats.org/officeDocument/2006/relationships/image" Target="../media/image23.png"/><Relationship Id="rId4" Type="http://schemas.openxmlformats.org/officeDocument/2006/relationships/image" Target="../media/image16.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51.svg"/><Relationship Id="rId1" Type="http://schemas.openxmlformats.org/officeDocument/2006/relationships/image" Target="../media/image189.png"/><Relationship Id="rId6" Type="http://schemas.openxmlformats.org/officeDocument/2006/relationships/image" Target="../media/image229.svg"/><Relationship Id="rId5" Type="http://schemas.openxmlformats.org/officeDocument/2006/relationships/image" Target="../media/image228.png"/><Relationship Id="rId4" Type="http://schemas.openxmlformats.org/officeDocument/2006/relationships/image" Target="../media/image227.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238.svg"/><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image" Target="../media/image232.svg"/><Relationship Id="rId1" Type="http://schemas.openxmlformats.org/officeDocument/2006/relationships/image" Target="../media/image231.png"/><Relationship Id="rId6" Type="http://schemas.openxmlformats.org/officeDocument/2006/relationships/image" Target="../media/image236.svg"/><Relationship Id="rId5" Type="http://schemas.openxmlformats.org/officeDocument/2006/relationships/image" Target="../media/image235.png"/><Relationship Id="rId4" Type="http://schemas.openxmlformats.org/officeDocument/2006/relationships/image" Target="../media/image234.svg"/></Relationships>
</file>

<file path=ppt/diagrams/_rels/drawing22.xml.rels><?xml version="1.0" encoding="UTF-8" standalone="yes"?>
<Relationships xmlns="http://schemas.openxmlformats.org/package/2006/relationships"><Relationship Id="rId8" Type="http://schemas.openxmlformats.org/officeDocument/2006/relationships/hyperlink" Target="https://www.docker.com/" TargetMode="External"/><Relationship Id="rId3" Type="http://schemas.openxmlformats.org/officeDocument/2006/relationships/image" Target="../media/image243.png"/><Relationship Id="rId7" Type="http://schemas.openxmlformats.org/officeDocument/2006/relationships/hyperlink" Target="https://mlflow.org/" TargetMode="External"/><Relationship Id="rId2" Type="http://schemas.openxmlformats.org/officeDocument/2006/relationships/image" Target="../media/image242.svg"/><Relationship Id="rId1" Type="http://schemas.openxmlformats.org/officeDocument/2006/relationships/image" Target="../media/image241.png"/><Relationship Id="rId6" Type="http://schemas.openxmlformats.org/officeDocument/2006/relationships/image" Target="../media/image246.svg"/><Relationship Id="rId5" Type="http://schemas.openxmlformats.org/officeDocument/2006/relationships/image" Target="../media/image245.png"/><Relationship Id="rId10" Type="http://schemas.openxmlformats.org/officeDocument/2006/relationships/image" Target="../media/image248.svg"/><Relationship Id="rId4" Type="http://schemas.openxmlformats.org/officeDocument/2006/relationships/image" Target="../media/image244.svg"/><Relationship Id="rId9" Type="http://schemas.openxmlformats.org/officeDocument/2006/relationships/image" Target="../media/image247.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svg"/><Relationship Id="rId1" Type="http://schemas.openxmlformats.org/officeDocument/2006/relationships/image" Target="../media/image249.png"/><Relationship Id="rId4" Type="http://schemas.openxmlformats.org/officeDocument/2006/relationships/image" Target="../media/image252.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image" Target="../media/image257.svg"/><Relationship Id="rId1" Type="http://schemas.openxmlformats.org/officeDocument/2006/relationships/image" Target="../media/image256.png"/><Relationship Id="rId6" Type="http://schemas.openxmlformats.org/officeDocument/2006/relationships/image" Target="../media/image261.svg"/><Relationship Id="rId5" Type="http://schemas.openxmlformats.org/officeDocument/2006/relationships/image" Target="../media/image260.png"/><Relationship Id="rId10" Type="http://schemas.openxmlformats.org/officeDocument/2006/relationships/image" Target="../media/image234.svg"/><Relationship Id="rId4" Type="http://schemas.openxmlformats.org/officeDocument/2006/relationships/image" Target="../media/image259.svg"/><Relationship Id="rId9" Type="http://schemas.openxmlformats.org/officeDocument/2006/relationships/image" Target="../media/image264.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svg"/><Relationship Id="rId1" Type="http://schemas.openxmlformats.org/officeDocument/2006/relationships/image" Target="../media/image273.png"/><Relationship Id="rId4" Type="http://schemas.openxmlformats.org/officeDocument/2006/relationships/image" Target="../media/image276.svg"/></Relationships>
</file>

<file path=ppt/diagrams/_rels/drawing28.xml.rels><?xml version="1.0" encoding="UTF-8" standalone="yes"?>
<Relationships xmlns="http://schemas.openxmlformats.org/package/2006/relationships"><Relationship Id="rId3" Type="http://schemas.openxmlformats.org/officeDocument/2006/relationships/hyperlink" Target="https://adamdrake.com/command-line-tools-can-be-235x-faster-than-your-hadoop-cluster.html" TargetMode="External"/><Relationship Id="rId2" Type="http://schemas.openxmlformats.org/officeDocument/2006/relationships/image" Target="../media/image282.svg"/><Relationship Id="rId1" Type="http://schemas.openxmlformats.org/officeDocument/2006/relationships/image" Target="../media/image281.png"/><Relationship Id="rId5" Type="http://schemas.openxmlformats.org/officeDocument/2006/relationships/image" Target="../media/image284.svg"/><Relationship Id="rId4" Type="http://schemas.openxmlformats.org/officeDocument/2006/relationships/image" Target="../media/image283.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svg"/><Relationship Id="rId1" Type="http://schemas.openxmlformats.org/officeDocument/2006/relationships/image" Target="../media/image260.png"/><Relationship Id="rId4" Type="http://schemas.openxmlformats.org/officeDocument/2006/relationships/image" Target="../media/image26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291.svg"/><Relationship Id="rId3" Type="http://schemas.openxmlformats.org/officeDocument/2006/relationships/image" Target="../media/image286.png"/><Relationship Id="rId7" Type="http://schemas.openxmlformats.org/officeDocument/2006/relationships/image" Target="../media/image290.png"/><Relationship Id="rId2" Type="http://schemas.openxmlformats.org/officeDocument/2006/relationships/image" Target="../media/image236.svg"/><Relationship Id="rId1" Type="http://schemas.openxmlformats.org/officeDocument/2006/relationships/image" Target="../media/image285.png"/><Relationship Id="rId6" Type="http://schemas.openxmlformats.org/officeDocument/2006/relationships/image" Target="../media/image289.svg"/><Relationship Id="rId5" Type="http://schemas.openxmlformats.org/officeDocument/2006/relationships/image" Target="../media/image288.png"/><Relationship Id="rId10" Type="http://schemas.openxmlformats.org/officeDocument/2006/relationships/image" Target="../media/image293.svg"/><Relationship Id="rId4" Type="http://schemas.openxmlformats.org/officeDocument/2006/relationships/image" Target="../media/image287.svg"/><Relationship Id="rId9" Type="http://schemas.openxmlformats.org/officeDocument/2006/relationships/image" Target="../media/image292.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svg"/><Relationship Id="rId1" Type="http://schemas.openxmlformats.org/officeDocument/2006/relationships/image" Target="../media/image294.png"/><Relationship Id="rId4" Type="http://schemas.openxmlformats.org/officeDocument/2006/relationships/image" Target="../media/image297.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svg"/><Relationship Id="rId1" Type="http://schemas.openxmlformats.org/officeDocument/2006/relationships/image" Target="../media/image300.png"/><Relationship Id="rId4" Type="http://schemas.openxmlformats.org/officeDocument/2006/relationships/image" Target="../media/image30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0.png"/><Relationship Id="rId12" Type="http://schemas.openxmlformats.org/officeDocument/2006/relationships/image" Target="../media/image74.svg"/><Relationship Id="rId2" Type="http://schemas.openxmlformats.org/officeDocument/2006/relationships/image" Target="../media/image64.svg"/><Relationship Id="rId1" Type="http://schemas.openxmlformats.org/officeDocument/2006/relationships/image" Target="../media/image77.png"/><Relationship Id="rId6" Type="http://schemas.openxmlformats.org/officeDocument/2006/relationships/image" Target="../media/image68.svg"/><Relationship Id="rId11" Type="http://schemas.openxmlformats.org/officeDocument/2006/relationships/image" Target="../media/image82.png"/><Relationship Id="rId5" Type="http://schemas.openxmlformats.org/officeDocument/2006/relationships/image" Target="../media/image79.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81.png"/><Relationship Id="rId14" Type="http://schemas.openxmlformats.org/officeDocument/2006/relationships/image" Target="../media/image7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7.svg"/><Relationship Id="rId1" Type="http://schemas.openxmlformats.org/officeDocument/2006/relationships/image" Target="../media/image90.png"/><Relationship Id="rId4" Type="http://schemas.openxmlformats.org/officeDocument/2006/relationships/image" Target="../media/image89.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6.png"/><Relationship Id="rId2" Type="http://schemas.openxmlformats.org/officeDocument/2006/relationships/image" Target="../media/image105.svg"/><Relationship Id="rId1" Type="http://schemas.openxmlformats.org/officeDocument/2006/relationships/image" Target="../media/image114.png"/><Relationship Id="rId6" Type="http://schemas.openxmlformats.org/officeDocument/2006/relationships/image" Target="../media/image109.svg"/><Relationship Id="rId5" Type="http://schemas.openxmlformats.org/officeDocument/2006/relationships/image" Target="../media/image115.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1.svg"/><Relationship Id="rId1" Type="http://schemas.openxmlformats.org/officeDocument/2006/relationships/image" Target="../media/image124.png"/><Relationship Id="rId4" Type="http://schemas.openxmlformats.org/officeDocument/2006/relationships/image" Target="../media/image12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6F187-FDF2-4F68-88A4-94CD523AF56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8910A1-AE62-49B0-BC83-3D38777F0056}">
      <dgm:prSet/>
      <dgm:spPr/>
      <dgm:t>
        <a:bodyPr/>
        <a:lstStyle/>
        <a:p>
          <a:r>
            <a:rPr lang="de-DE" dirty="0">
              <a:solidFill>
                <a:schemeClr val="tx1"/>
              </a:solidFill>
            </a:rPr>
            <a:t>Co-</a:t>
          </a:r>
          <a:r>
            <a:rPr lang="de-DE" dirty="0" err="1">
              <a:solidFill>
                <a:schemeClr val="tx1"/>
              </a:solidFill>
            </a:rPr>
            <a:t>founder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startup</a:t>
          </a:r>
          <a:r>
            <a:rPr lang="de-DE" dirty="0">
              <a:solidFill>
                <a:schemeClr val="tx1"/>
              </a:solidFill>
            </a:rPr>
            <a:t> </a:t>
          </a:r>
          <a:r>
            <a:rPr lang="de-DE" dirty="0" err="1">
              <a:solidFill>
                <a:schemeClr val="tx1"/>
              </a:solidFill>
            </a:rPr>
            <a:t>for</a:t>
          </a:r>
          <a:r>
            <a:rPr lang="de-DE" dirty="0">
              <a:solidFill>
                <a:schemeClr val="tx1"/>
              </a:solidFill>
            </a:rPr>
            <a:t> time </a:t>
          </a:r>
          <a:r>
            <a:rPr lang="de-DE" dirty="0" err="1">
              <a:solidFill>
                <a:schemeClr val="tx1"/>
              </a:solidFill>
            </a:rPr>
            <a:t>series</a:t>
          </a:r>
          <a:r>
            <a:rPr lang="de-DE" dirty="0">
              <a:solidFill>
                <a:schemeClr val="tx1"/>
              </a:solidFill>
            </a:rPr>
            <a:t> </a:t>
          </a:r>
          <a:r>
            <a:rPr lang="de-DE" dirty="0" err="1">
              <a:solidFill>
                <a:schemeClr val="tx1"/>
              </a:solidFill>
            </a:rPr>
            <a:t>prediction</a:t>
          </a:r>
          <a:endParaRPr lang="en-US" dirty="0">
            <a:solidFill>
              <a:schemeClr val="tx1"/>
            </a:solidFill>
          </a:endParaRPr>
        </a:p>
      </dgm:t>
    </dgm:pt>
    <dgm:pt modelId="{34E25027-807D-4BBC-8B15-E76F8F6AFC8E}" type="parTrans" cxnId="{DCE761B3-6CC6-4B39-891A-2088CFCA67A1}">
      <dgm:prSet/>
      <dgm:spPr/>
      <dgm:t>
        <a:bodyPr/>
        <a:lstStyle/>
        <a:p>
          <a:endParaRPr lang="en-US"/>
        </a:p>
      </dgm:t>
    </dgm:pt>
    <dgm:pt modelId="{96808BAC-0A17-451E-A2F7-06706BE9BC7C}" type="sibTrans" cxnId="{DCE761B3-6CC6-4B39-891A-2088CFCA67A1}">
      <dgm:prSet/>
      <dgm:spPr/>
      <dgm:t>
        <a:bodyPr/>
        <a:lstStyle/>
        <a:p>
          <a:endParaRPr lang="en-US"/>
        </a:p>
      </dgm:t>
    </dgm:pt>
    <dgm:pt modelId="{D3B30954-080E-4B16-8D05-3D0E60D0BDD3}">
      <dgm:prSet/>
      <dgm:spPr/>
      <dgm:t>
        <a:bodyPr/>
        <a:lstStyle/>
        <a:p>
          <a:r>
            <a:rPr lang="de-DE" dirty="0">
              <a:solidFill>
                <a:schemeClr val="tx1"/>
              </a:solidFill>
            </a:rPr>
            <a:t>Data </a:t>
          </a:r>
          <a:r>
            <a:rPr lang="de-DE" dirty="0" err="1">
              <a:solidFill>
                <a:schemeClr val="tx1"/>
              </a:solidFill>
            </a:rPr>
            <a:t>scientist</a:t>
          </a:r>
          <a:r>
            <a:rPr lang="de-DE" dirty="0">
              <a:solidFill>
                <a:schemeClr val="tx1"/>
              </a:solidFill>
            </a:rPr>
            <a:t> @</a:t>
          </a:r>
          <a:r>
            <a:rPr lang="de-DE" dirty="0" err="1">
              <a:solidFill>
                <a:schemeClr val="tx1"/>
              </a:solidFill>
            </a:rPr>
            <a:t>MagentaTelekom</a:t>
          </a:r>
          <a:r>
            <a:rPr lang="de-DE" dirty="0">
              <a:solidFill>
                <a:schemeClr val="tx1"/>
              </a:solidFill>
            </a:rPr>
            <a:t> </a:t>
          </a:r>
          <a:r>
            <a:rPr lang="de-DE" dirty="0" err="1">
              <a:solidFill>
                <a:schemeClr val="tx1"/>
              </a:solidFill>
            </a:rPr>
            <a:t>fraud</a:t>
          </a:r>
          <a:r>
            <a:rPr lang="de-DE" dirty="0">
              <a:solidFill>
                <a:schemeClr val="tx1"/>
              </a:solidFill>
            </a:rPr>
            <a:t> </a:t>
          </a:r>
          <a:r>
            <a:rPr lang="de-DE" dirty="0" err="1">
              <a:solidFill>
                <a:schemeClr val="tx1"/>
              </a:solidFill>
            </a:rPr>
            <a:t>prediction</a:t>
          </a:r>
          <a:r>
            <a:rPr lang="de-DE" dirty="0">
              <a:solidFill>
                <a:schemeClr val="tx1"/>
              </a:solidFill>
            </a:rPr>
            <a:t> &amp; </a:t>
          </a:r>
          <a:r>
            <a:rPr lang="de-DE" dirty="0" err="1">
              <a:solidFill>
                <a:schemeClr val="tx1"/>
              </a:solidFill>
            </a:rPr>
            <a:t>big</a:t>
          </a:r>
          <a:r>
            <a:rPr lang="de-DE" dirty="0">
              <a:solidFill>
                <a:schemeClr val="tx1"/>
              </a:solidFill>
            </a:rPr>
            <a:t> </a:t>
          </a:r>
          <a:r>
            <a:rPr lang="de-DE" dirty="0" err="1">
              <a:solidFill>
                <a:schemeClr val="tx1"/>
              </a:solidFill>
            </a:rPr>
            <a:t>geospatial</a:t>
          </a:r>
          <a:r>
            <a:rPr lang="de-DE" dirty="0">
              <a:solidFill>
                <a:schemeClr val="tx1"/>
              </a:solidFill>
            </a:rPr>
            <a:t> </a:t>
          </a:r>
          <a:r>
            <a:rPr lang="de-DE" dirty="0" err="1">
              <a:solidFill>
                <a:schemeClr val="tx1"/>
              </a:solidFill>
            </a:rPr>
            <a:t>analytics</a:t>
          </a:r>
          <a:endParaRPr lang="en-US" dirty="0">
            <a:solidFill>
              <a:schemeClr val="tx1"/>
            </a:solidFill>
          </a:endParaRPr>
        </a:p>
      </dgm:t>
    </dgm:pt>
    <dgm:pt modelId="{10C75BE5-04E2-4E55-A49A-4A4CBB3F02F8}" type="parTrans" cxnId="{DFAE97D2-DCF6-4124-A315-05F08265A908}">
      <dgm:prSet/>
      <dgm:spPr/>
      <dgm:t>
        <a:bodyPr/>
        <a:lstStyle/>
        <a:p>
          <a:endParaRPr lang="en-US"/>
        </a:p>
      </dgm:t>
    </dgm:pt>
    <dgm:pt modelId="{28E2A893-8DE8-4244-9603-C5D1A92D6F17}" type="sibTrans" cxnId="{DFAE97D2-DCF6-4124-A315-05F08265A908}">
      <dgm:prSet/>
      <dgm:spPr/>
      <dgm:t>
        <a:bodyPr/>
        <a:lstStyle/>
        <a:p>
          <a:endParaRPr lang="en-US"/>
        </a:p>
      </dgm:t>
    </dgm:pt>
    <dgm:pt modelId="{79C34576-B096-4EA8-8106-A07E4D7D45A5}">
      <dgm:prSet/>
      <dgm:spPr/>
      <dgm:t>
        <a:bodyPr/>
        <a:lstStyle/>
        <a:p>
          <a:r>
            <a:rPr lang="de-DE" dirty="0" err="1">
              <a:solidFill>
                <a:schemeClr val="tx1"/>
              </a:solidFill>
            </a:rPr>
            <a:t>Lecturer</a:t>
          </a:r>
          <a:r>
            <a:rPr lang="de-DE" dirty="0">
              <a:solidFill>
                <a:schemeClr val="tx1"/>
              </a:solidFill>
            </a:rPr>
            <a:t> &amp; Speaker</a:t>
          </a:r>
          <a:endParaRPr lang="en-US" dirty="0">
            <a:solidFill>
              <a:schemeClr val="tx1"/>
            </a:solidFill>
          </a:endParaRPr>
        </a:p>
      </dgm:t>
    </dgm:pt>
    <dgm:pt modelId="{8194DA20-B7CF-48A7-875C-2EAA54243F71}" type="parTrans" cxnId="{065BCFDE-D219-4B0D-8CAB-D8E7348C950B}">
      <dgm:prSet/>
      <dgm:spPr/>
      <dgm:t>
        <a:bodyPr/>
        <a:lstStyle/>
        <a:p>
          <a:endParaRPr lang="en-US"/>
        </a:p>
      </dgm:t>
    </dgm:pt>
    <dgm:pt modelId="{6053D1E5-9707-4B73-AED9-73A4BF0CF3B9}" type="sibTrans" cxnId="{065BCFDE-D219-4B0D-8CAB-D8E7348C950B}">
      <dgm:prSet/>
      <dgm:spPr/>
      <dgm:t>
        <a:bodyPr/>
        <a:lstStyle/>
        <a:p>
          <a:endParaRPr lang="en-US"/>
        </a:p>
      </dgm:t>
    </dgm:pt>
    <dgm:pt modelId="{43D3A741-D38C-4AA6-AB91-E1F8C6DD7843}">
      <dgm:prSet/>
      <dgm:spPr/>
      <dgm:t>
        <a:bodyPr/>
        <a:lstStyle/>
        <a:p>
          <a:r>
            <a:rPr lang="de-DE"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Organizing data science </a:t>
          </a: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meetups in Vienna Data Science Group (VDSG)</a:t>
          </a:r>
          <a:r>
            <a:rPr lang="de-DE" u="sng" dirty="0">
              <a:solidFill>
                <a:schemeClr val="tx1"/>
              </a:solidFill>
            </a:rPr>
            <a:t> &amp; </a:t>
          </a:r>
          <a:r>
            <a:rPr lang="de-DE" u="sng" dirty="0" err="1">
              <a:solidFill>
                <a:schemeClr val="tx1"/>
              </a:solidFill>
            </a:rPr>
            <a:t>board</a:t>
          </a:r>
          <a:r>
            <a:rPr lang="de-DE" u="sng" dirty="0">
              <a:solidFill>
                <a:schemeClr val="tx1"/>
              </a:solidFill>
            </a:rPr>
            <a:t> </a:t>
          </a:r>
          <a:r>
            <a:rPr lang="de-DE" u="sng" dirty="0" err="1">
              <a:solidFill>
                <a:schemeClr val="tx1"/>
              </a:solidFill>
            </a:rPr>
            <a:t>member</a:t>
          </a:r>
          <a:endParaRPr lang="en-US" dirty="0">
            <a:solidFill>
              <a:schemeClr val="tx1"/>
            </a:solidFill>
          </a:endParaRPr>
        </a:p>
      </dgm:t>
    </dgm:pt>
    <dgm:pt modelId="{4ACC8921-65AE-443F-BDCD-9B6549F39471}" type="parTrans" cxnId="{333E3CC7-CF95-46BD-A802-1B131EC7B07A}">
      <dgm:prSet/>
      <dgm:spPr/>
      <dgm:t>
        <a:bodyPr/>
        <a:lstStyle/>
        <a:p>
          <a:endParaRPr lang="en-US"/>
        </a:p>
      </dgm:t>
    </dgm:pt>
    <dgm:pt modelId="{2C02F066-64B5-4F02-BE9B-708DCB8EE4DC}" type="sibTrans" cxnId="{333E3CC7-CF95-46BD-A802-1B131EC7B07A}">
      <dgm:prSet/>
      <dgm:spPr/>
      <dgm:t>
        <a:bodyPr/>
        <a:lstStyle/>
        <a:p>
          <a:endParaRPr lang="en-US"/>
        </a:p>
      </dgm:t>
    </dgm:pt>
    <dgm:pt modelId="{B7950E3A-9A45-4B38-8CE3-8630C030C8ED}">
      <dgm:prSet/>
      <dgm:spPr/>
      <dgm:t>
        <a:bodyPr/>
        <a:lstStyle/>
        <a:p>
          <a:r>
            <a:rPr lang="de-DE"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PhD candidate @Complexity Science Hub</a:t>
          </a:r>
          <a:endParaRPr lang="en-US" dirty="0">
            <a:solidFill>
              <a:schemeClr val="tx1"/>
            </a:solidFill>
          </a:endParaRPr>
        </a:p>
      </dgm:t>
    </dgm:pt>
    <dgm:pt modelId="{AC01262C-D4FB-4D67-9D7C-08D4DF3A3C21}" type="parTrans" cxnId="{71F243FA-A7C6-48AD-A895-F44AC35D6545}">
      <dgm:prSet/>
      <dgm:spPr/>
      <dgm:t>
        <a:bodyPr/>
        <a:lstStyle/>
        <a:p>
          <a:endParaRPr lang="en-US"/>
        </a:p>
      </dgm:t>
    </dgm:pt>
    <dgm:pt modelId="{A4311EFF-BC4D-45AC-A3E2-18FB763867DE}" type="sibTrans" cxnId="{71F243FA-A7C6-48AD-A895-F44AC35D6545}">
      <dgm:prSet/>
      <dgm:spPr/>
      <dgm:t>
        <a:bodyPr/>
        <a:lstStyle/>
        <a:p>
          <a:endParaRPr lang="en-US"/>
        </a:p>
      </dgm:t>
    </dgm:pt>
    <dgm:pt modelId="{0C3C0926-2265-4C04-817C-BBC5680B5962}" type="pres">
      <dgm:prSet presAssocID="{2AC6F187-FDF2-4F68-88A4-94CD523AF56E}" presName="root" presStyleCnt="0">
        <dgm:presLayoutVars>
          <dgm:dir/>
          <dgm:resizeHandles val="exact"/>
        </dgm:presLayoutVars>
      </dgm:prSet>
      <dgm:spPr/>
    </dgm:pt>
    <dgm:pt modelId="{51A5CBCD-380D-4FB4-8DB0-372A795B4B93}" type="pres">
      <dgm:prSet presAssocID="{178910A1-AE62-49B0-BC83-3D38777F0056}" presName="compNode" presStyleCnt="0"/>
      <dgm:spPr/>
    </dgm:pt>
    <dgm:pt modelId="{14A1CAC7-1B61-4C1A-9B42-AEE4A8E6AFE5}" type="pres">
      <dgm:prSet presAssocID="{178910A1-AE62-49B0-BC83-3D38777F0056}" presName="bgRect" presStyleLbl="bgShp" presStyleIdx="0" presStyleCnt="5"/>
      <dgm:spPr/>
    </dgm:pt>
    <dgm:pt modelId="{F2A813F8-A89E-458A-8DE1-ED47F91F4836}" type="pres">
      <dgm:prSet presAssocID="{178910A1-AE62-49B0-BC83-3D38777F0056}"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 Remove"/>
        </a:ext>
      </dgm:extLst>
    </dgm:pt>
    <dgm:pt modelId="{F2CC3408-C79E-46D5-9E93-F5B9A70EDAFC}" type="pres">
      <dgm:prSet presAssocID="{178910A1-AE62-49B0-BC83-3D38777F0056}" presName="spaceRect" presStyleCnt="0"/>
      <dgm:spPr/>
    </dgm:pt>
    <dgm:pt modelId="{53477768-FAD3-4A3F-90D8-D36DD3E7F103}" type="pres">
      <dgm:prSet presAssocID="{178910A1-AE62-49B0-BC83-3D38777F0056}" presName="parTx" presStyleLbl="revTx" presStyleIdx="0" presStyleCnt="5">
        <dgm:presLayoutVars>
          <dgm:chMax val="0"/>
          <dgm:chPref val="0"/>
        </dgm:presLayoutVars>
      </dgm:prSet>
      <dgm:spPr/>
    </dgm:pt>
    <dgm:pt modelId="{8ABD6EB3-AEE3-49DB-980C-555E204302F7}" type="pres">
      <dgm:prSet presAssocID="{96808BAC-0A17-451E-A2F7-06706BE9BC7C}" presName="sibTrans" presStyleCnt="0"/>
      <dgm:spPr/>
    </dgm:pt>
    <dgm:pt modelId="{C6F4233B-99C4-4F3C-B72F-88CC3DD05CC7}" type="pres">
      <dgm:prSet presAssocID="{D3B30954-080E-4B16-8D05-3D0E60D0BDD3}" presName="compNode" presStyleCnt="0"/>
      <dgm:spPr/>
    </dgm:pt>
    <dgm:pt modelId="{F52569C0-B045-4513-A642-AB0B777A2A12}" type="pres">
      <dgm:prSet presAssocID="{D3B30954-080E-4B16-8D05-3D0E60D0BDD3}" presName="bgRect" presStyleLbl="bgShp" presStyleIdx="1" presStyleCnt="5"/>
      <dgm:spPr/>
    </dgm:pt>
    <dgm:pt modelId="{0193D54E-92E7-4486-B8EF-FA7B1F9B02A4}" type="pres">
      <dgm:prSet presAssocID="{D3B30954-080E-4B16-8D05-3D0E60D0BDD3}"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M Customer Insights App"/>
        </a:ext>
      </dgm:extLst>
    </dgm:pt>
    <dgm:pt modelId="{B83329D5-3FCB-481B-8F80-1069019CF2AF}" type="pres">
      <dgm:prSet presAssocID="{D3B30954-080E-4B16-8D05-3D0E60D0BDD3}" presName="spaceRect" presStyleCnt="0"/>
      <dgm:spPr/>
    </dgm:pt>
    <dgm:pt modelId="{0CB5E9FC-6492-4C9A-9798-CEC84C1A20C4}" type="pres">
      <dgm:prSet presAssocID="{D3B30954-080E-4B16-8D05-3D0E60D0BDD3}" presName="parTx" presStyleLbl="revTx" presStyleIdx="1" presStyleCnt="5">
        <dgm:presLayoutVars>
          <dgm:chMax val="0"/>
          <dgm:chPref val="0"/>
        </dgm:presLayoutVars>
      </dgm:prSet>
      <dgm:spPr/>
    </dgm:pt>
    <dgm:pt modelId="{F2FFD292-585B-4CA0-939E-B589A99C479E}" type="pres">
      <dgm:prSet presAssocID="{28E2A893-8DE8-4244-9603-C5D1A92D6F17}" presName="sibTrans" presStyleCnt="0"/>
      <dgm:spPr/>
    </dgm:pt>
    <dgm:pt modelId="{FDB30D92-C5BF-473D-8C67-7C44745DA2E4}" type="pres">
      <dgm:prSet presAssocID="{79C34576-B096-4EA8-8106-A07E4D7D45A5}" presName="compNode" presStyleCnt="0"/>
      <dgm:spPr/>
    </dgm:pt>
    <dgm:pt modelId="{1CFD7EDE-848A-422B-8DD5-497F4B86A90D}" type="pres">
      <dgm:prSet presAssocID="{79C34576-B096-4EA8-8106-A07E4D7D45A5}" presName="bgRect" presStyleLbl="bgShp" presStyleIdx="2" presStyleCnt="5"/>
      <dgm:spPr/>
    </dgm:pt>
    <dgm:pt modelId="{03EE325E-4B26-4EA2-8A36-2AB8DEF5BE7F}" type="pres">
      <dgm:prSet presAssocID="{79C34576-B096-4EA8-8106-A07E4D7D45A5}"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Caption"/>
        </a:ext>
      </dgm:extLst>
    </dgm:pt>
    <dgm:pt modelId="{EAECC0EF-B3FF-4E86-B51A-2F127EC69F89}" type="pres">
      <dgm:prSet presAssocID="{79C34576-B096-4EA8-8106-A07E4D7D45A5}" presName="spaceRect" presStyleCnt="0"/>
      <dgm:spPr/>
    </dgm:pt>
    <dgm:pt modelId="{2BC3C7D0-961A-4586-82AD-0C9C3BF57872}" type="pres">
      <dgm:prSet presAssocID="{79C34576-B096-4EA8-8106-A07E4D7D45A5}" presName="parTx" presStyleLbl="revTx" presStyleIdx="2" presStyleCnt="5">
        <dgm:presLayoutVars>
          <dgm:chMax val="0"/>
          <dgm:chPref val="0"/>
        </dgm:presLayoutVars>
      </dgm:prSet>
      <dgm:spPr/>
    </dgm:pt>
    <dgm:pt modelId="{849D95F3-264C-474C-BC43-706CDDDE8A0E}" type="pres">
      <dgm:prSet presAssocID="{6053D1E5-9707-4B73-AED9-73A4BF0CF3B9}" presName="sibTrans" presStyleCnt="0"/>
      <dgm:spPr/>
    </dgm:pt>
    <dgm:pt modelId="{DBF52625-06AD-486A-9FB1-A85D7056F791}" type="pres">
      <dgm:prSet presAssocID="{43D3A741-D38C-4AA6-AB91-E1F8C6DD7843}" presName="compNode" presStyleCnt="0"/>
      <dgm:spPr/>
    </dgm:pt>
    <dgm:pt modelId="{2075A066-087F-4497-8211-5537E6367EB4}" type="pres">
      <dgm:prSet presAssocID="{43D3A741-D38C-4AA6-AB91-E1F8C6DD7843}" presName="bgRect" presStyleLbl="bgShp" presStyleIdx="3" presStyleCnt="5"/>
      <dgm:spPr/>
    </dgm:pt>
    <dgm:pt modelId="{D4EBA8E7-A924-463D-82B6-FDDE1F4EB5FB}" type="pres">
      <dgm:prSet presAssocID="{43D3A741-D38C-4AA6-AB91-E1F8C6DD7843}"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CFA3AA3D-D7E8-4F3F-BA6A-6F5FA83D82B3}" type="pres">
      <dgm:prSet presAssocID="{43D3A741-D38C-4AA6-AB91-E1F8C6DD7843}" presName="spaceRect" presStyleCnt="0"/>
      <dgm:spPr/>
    </dgm:pt>
    <dgm:pt modelId="{C630FC23-E878-4DC0-AD3E-2D104C1E05DD}" type="pres">
      <dgm:prSet presAssocID="{43D3A741-D38C-4AA6-AB91-E1F8C6DD7843}" presName="parTx" presStyleLbl="revTx" presStyleIdx="3" presStyleCnt="5">
        <dgm:presLayoutVars>
          <dgm:chMax val="0"/>
          <dgm:chPref val="0"/>
        </dgm:presLayoutVars>
      </dgm:prSet>
      <dgm:spPr/>
    </dgm:pt>
    <dgm:pt modelId="{A841B3FB-C6FF-49C4-AB73-B49386CEBBF1}" type="pres">
      <dgm:prSet presAssocID="{2C02F066-64B5-4F02-BE9B-708DCB8EE4DC}" presName="sibTrans" presStyleCnt="0"/>
      <dgm:spPr/>
    </dgm:pt>
    <dgm:pt modelId="{490429CA-4CD9-4BB3-A800-C88DF600349B}" type="pres">
      <dgm:prSet presAssocID="{B7950E3A-9A45-4B38-8CE3-8630C030C8ED}" presName="compNode" presStyleCnt="0"/>
      <dgm:spPr/>
    </dgm:pt>
    <dgm:pt modelId="{438A19DF-E44A-4DC0-9CE2-EFBA814EE4AC}" type="pres">
      <dgm:prSet presAssocID="{B7950E3A-9A45-4B38-8CE3-8630C030C8ED}" presName="bgRect" presStyleLbl="bgShp" presStyleIdx="4" presStyleCnt="5"/>
      <dgm:spPr/>
    </dgm:pt>
    <dgm:pt modelId="{85B28EC0-BC0D-4122-90D0-4C37D5CE5CE4}" type="pres">
      <dgm:prSet presAssocID="{B7950E3A-9A45-4B38-8CE3-8630C030C8ED}"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ducation"/>
        </a:ext>
      </dgm:extLst>
    </dgm:pt>
    <dgm:pt modelId="{B5E796D2-D22E-418F-8BDE-AE04DA0636D5}" type="pres">
      <dgm:prSet presAssocID="{B7950E3A-9A45-4B38-8CE3-8630C030C8ED}" presName="spaceRect" presStyleCnt="0"/>
      <dgm:spPr/>
    </dgm:pt>
    <dgm:pt modelId="{DFC183BB-62FF-40FF-9BB6-AAA8993880EC}" type="pres">
      <dgm:prSet presAssocID="{B7950E3A-9A45-4B38-8CE3-8630C030C8ED}" presName="parTx" presStyleLbl="revTx" presStyleIdx="4" presStyleCnt="5">
        <dgm:presLayoutVars>
          <dgm:chMax val="0"/>
          <dgm:chPref val="0"/>
        </dgm:presLayoutVars>
      </dgm:prSet>
      <dgm:spPr/>
    </dgm:pt>
  </dgm:ptLst>
  <dgm:cxnLst>
    <dgm:cxn modelId="{D7FBBA1F-CA62-4269-958A-9743FB830536}" type="presOf" srcId="{B7950E3A-9A45-4B38-8CE3-8630C030C8ED}" destId="{DFC183BB-62FF-40FF-9BB6-AAA8993880EC}" srcOrd="0" destOrd="0" presId="urn:microsoft.com/office/officeart/2018/2/layout/IconVerticalSolidList"/>
    <dgm:cxn modelId="{5CEE0C2A-C877-4321-BED7-9E138DFFF7F9}" type="presOf" srcId="{D3B30954-080E-4B16-8D05-3D0E60D0BDD3}" destId="{0CB5E9FC-6492-4C9A-9798-CEC84C1A20C4}" srcOrd="0" destOrd="0" presId="urn:microsoft.com/office/officeart/2018/2/layout/IconVerticalSolidList"/>
    <dgm:cxn modelId="{EEEEE854-FD67-4FB4-83E1-F5487ACB8A77}" type="presOf" srcId="{178910A1-AE62-49B0-BC83-3D38777F0056}" destId="{53477768-FAD3-4A3F-90D8-D36DD3E7F103}" srcOrd="0" destOrd="0" presId="urn:microsoft.com/office/officeart/2018/2/layout/IconVerticalSolidList"/>
    <dgm:cxn modelId="{56A93977-669C-4B20-8922-0026D06E8883}" type="presOf" srcId="{2AC6F187-FDF2-4F68-88A4-94CD523AF56E}" destId="{0C3C0926-2265-4C04-817C-BBC5680B5962}" srcOrd="0" destOrd="0" presId="urn:microsoft.com/office/officeart/2018/2/layout/IconVerticalSolidList"/>
    <dgm:cxn modelId="{5B54018F-5958-4E7B-921A-75AE314376F7}" type="presOf" srcId="{43D3A741-D38C-4AA6-AB91-E1F8C6DD7843}" destId="{C630FC23-E878-4DC0-AD3E-2D104C1E05DD}" srcOrd="0" destOrd="0" presId="urn:microsoft.com/office/officeart/2018/2/layout/IconVerticalSolidList"/>
    <dgm:cxn modelId="{E441F99C-64E6-476C-B706-5E0742513B4B}" type="presOf" srcId="{79C34576-B096-4EA8-8106-A07E4D7D45A5}" destId="{2BC3C7D0-961A-4586-82AD-0C9C3BF57872}" srcOrd="0" destOrd="0" presId="urn:microsoft.com/office/officeart/2018/2/layout/IconVerticalSolidList"/>
    <dgm:cxn modelId="{DCE761B3-6CC6-4B39-891A-2088CFCA67A1}" srcId="{2AC6F187-FDF2-4F68-88A4-94CD523AF56E}" destId="{178910A1-AE62-49B0-BC83-3D38777F0056}" srcOrd="0" destOrd="0" parTransId="{34E25027-807D-4BBC-8B15-E76F8F6AFC8E}" sibTransId="{96808BAC-0A17-451E-A2F7-06706BE9BC7C}"/>
    <dgm:cxn modelId="{333E3CC7-CF95-46BD-A802-1B131EC7B07A}" srcId="{2AC6F187-FDF2-4F68-88A4-94CD523AF56E}" destId="{43D3A741-D38C-4AA6-AB91-E1F8C6DD7843}" srcOrd="3" destOrd="0" parTransId="{4ACC8921-65AE-443F-BDCD-9B6549F39471}" sibTransId="{2C02F066-64B5-4F02-BE9B-708DCB8EE4DC}"/>
    <dgm:cxn modelId="{DFAE97D2-DCF6-4124-A315-05F08265A908}" srcId="{2AC6F187-FDF2-4F68-88A4-94CD523AF56E}" destId="{D3B30954-080E-4B16-8D05-3D0E60D0BDD3}" srcOrd="1" destOrd="0" parTransId="{10C75BE5-04E2-4E55-A49A-4A4CBB3F02F8}" sibTransId="{28E2A893-8DE8-4244-9603-C5D1A92D6F17}"/>
    <dgm:cxn modelId="{065BCFDE-D219-4B0D-8CAB-D8E7348C950B}" srcId="{2AC6F187-FDF2-4F68-88A4-94CD523AF56E}" destId="{79C34576-B096-4EA8-8106-A07E4D7D45A5}" srcOrd="2" destOrd="0" parTransId="{8194DA20-B7CF-48A7-875C-2EAA54243F71}" sibTransId="{6053D1E5-9707-4B73-AED9-73A4BF0CF3B9}"/>
    <dgm:cxn modelId="{71F243FA-A7C6-48AD-A895-F44AC35D6545}" srcId="{2AC6F187-FDF2-4F68-88A4-94CD523AF56E}" destId="{B7950E3A-9A45-4B38-8CE3-8630C030C8ED}" srcOrd="4" destOrd="0" parTransId="{AC01262C-D4FB-4D67-9D7C-08D4DF3A3C21}" sibTransId="{A4311EFF-BC4D-45AC-A3E2-18FB763867DE}"/>
    <dgm:cxn modelId="{E80998F9-0E7F-44AB-8D54-FFC4DF13CA4C}" type="presParOf" srcId="{0C3C0926-2265-4C04-817C-BBC5680B5962}" destId="{51A5CBCD-380D-4FB4-8DB0-372A795B4B93}" srcOrd="0" destOrd="0" presId="urn:microsoft.com/office/officeart/2018/2/layout/IconVerticalSolidList"/>
    <dgm:cxn modelId="{3AC7BFDC-44AA-4C9F-9499-46D6337CEE3D}" type="presParOf" srcId="{51A5CBCD-380D-4FB4-8DB0-372A795B4B93}" destId="{14A1CAC7-1B61-4C1A-9B42-AEE4A8E6AFE5}" srcOrd="0" destOrd="0" presId="urn:microsoft.com/office/officeart/2018/2/layout/IconVerticalSolidList"/>
    <dgm:cxn modelId="{F1538A21-DDFC-41E6-A2E1-12D17505AD2C}" type="presParOf" srcId="{51A5CBCD-380D-4FB4-8DB0-372A795B4B93}" destId="{F2A813F8-A89E-458A-8DE1-ED47F91F4836}" srcOrd="1" destOrd="0" presId="urn:microsoft.com/office/officeart/2018/2/layout/IconVerticalSolidList"/>
    <dgm:cxn modelId="{0627C656-55BD-4AB3-89A3-F908CC52682F}" type="presParOf" srcId="{51A5CBCD-380D-4FB4-8DB0-372A795B4B93}" destId="{F2CC3408-C79E-46D5-9E93-F5B9A70EDAFC}" srcOrd="2" destOrd="0" presId="urn:microsoft.com/office/officeart/2018/2/layout/IconVerticalSolidList"/>
    <dgm:cxn modelId="{8BF07782-9E55-4B8F-BB2C-5173E1B7023A}" type="presParOf" srcId="{51A5CBCD-380D-4FB4-8DB0-372A795B4B93}" destId="{53477768-FAD3-4A3F-90D8-D36DD3E7F103}" srcOrd="3" destOrd="0" presId="urn:microsoft.com/office/officeart/2018/2/layout/IconVerticalSolidList"/>
    <dgm:cxn modelId="{470440E2-8288-4901-B22F-442F4B9CB457}" type="presParOf" srcId="{0C3C0926-2265-4C04-817C-BBC5680B5962}" destId="{8ABD6EB3-AEE3-49DB-980C-555E204302F7}" srcOrd="1" destOrd="0" presId="urn:microsoft.com/office/officeart/2018/2/layout/IconVerticalSolidList"/>
    <dgm:cxn modelId="{1915A154-8EDE-4AFB-ACDE-0E9DC3BC9088}" type="presParOf" srcId="{0C3C0926-2265-4C04-817C-BBC5680B5962}" destId="{C6F4233B-99C4-4F3C-B72F-88CC3DD05CC7}" srcOrd="2" destOrd="0" presId="urn:microsoft.com/office/officeart/2018/2/layout/IconVerticalSolidList"/>
    <dgm:cxn modelId="{F372CDE0-AD6C-4D5D-832E-3971EC7AD235}" type="presParOf" srcId="{C6F4233B-99C4-4F3C-B72F-88CC3DD05CC7}" destId="{F52569C0-B045-4513-A642-AB0B777A2A12}" srcOrd="0" destOrd="0" presId="urn:microsoft.com/office/officeart/2018/2/layout/IconVerticalSolidList"/>
    <dgm:cxn modelId="{0732F3C4-AC73-4F40-9040-C47DCC10046D}" type="presParOf" srcId="{C6F4233B-99C4-4F3C-B72F-88CC3DD05CC7}" destId="{0193D54E-92E7-4486-B8EF-FA7B1F9B02A4}" srcOrd="1" destOrd="0" presId="urn:microsoft.com/office/officeart/2018/2/layout/IconVerticalSolidList"/>
    <dgm:cxn modelId="{E7E859C5-1977-4642-AA31-D4FDD00F62AA}" type="presParOf" srcId="{C6F4233B-99C4-4F3C-B72F-88CC3DD05CC7}" destId="{B83329D5-3FCB-481B-8F80-1069019CF2AF}" srcOrd="2" destOrd="0" presId="urn:microsoft.com/office/officeart/2018/2/layout/IconVerticalSolidList"/>
    <dgm:cxn modelId="{2346D626-AEE9-4664-92EE-2EB35DAFED57}" type="presParOf" srcId="{C6F4233B-99C4-4F3C-B72F-88CC3DD05CC7}" destId="{0CB5E9FC-6492-4C9A-9798-CEC84C1A20C4}" srcOrd="3" destOrd="0" presId="urn:microsoft.com/office/officeart/2018/2/layout/IconVerticalSolidList"/>
    <dgm:cxn modelId="{496C7F20-70F8-48AC-BE20-B82840844331}" type="presParOf" srcId="{0C3C0926-2265-4C04-817C-BBC5680B5962}" destId="{F2FFD292-585B-4CA0-939E-B589A99C479E}" srcOrd="3" destOrd="0" presId="urn:microsoft.com/office/officeart/2018/2/layout/IconVerticalSolidList"/>
    <dgm:cxn modelId="{3031CD8B-7168-4AD2-BF69-3D75E0EE1B44}" type="presParOf" srcId="{0C3C0926-2265-4C04-817C-BBC5680B5962}" destId="{FDB30D92-C5BF-473D-8C67-7C44745DA2E4}" srcOrd="4" destOrd="0" presId="urn:microsoft.com/office/officeart/2018/2/layout/IconVerticalSolidList"/>
    <dgm:cxn modelId="{C9C152CB-1771-4A69-A779-E342984069DC}" type="presParOf" srcId="{FDB30D92-C5BF-473D-8C67-7C44745DA2E4}" destId="{1CFD7EDE-848A-422B-8DD5-497F4B86A90D}" srcOrd="0" destOrd="0" presId="urn:microsoft.com/office/officeart/2018/2/layout/IconVerticalSolidList"/>
    <dgm:cxn modelId="{B7D52F2B-62C1-4E61-9BDA-A454007F79DE}" type="presParOf" srcId="{FDB30D92-C5BF-473D-8C67-7C44745DA2E4}" destId="{03EE325E-4B26-4EA2-8A36-2AB8DEF5BE7F}" srcOrd="1" destOrd="0" presId="urn:microsoft.com/office/officeart/2018/2/layout/IconVerticalSolidList"/>
    <dgm:cxn modelId="{D86D2FA6-9ABC-493E-8615-A2C839C325EE}" type="presParOf" srcId="{FDB30D92-C5BF-473D-8C67-7C44745DA2E4}" destId="{EAECC0EF-B3FF-4E86-B51A-2F127EC69F89}" srcOrd="2" destOrd="0" presId="urn:microsoft.com/office/officeart/2018/2/layout/IconVerticalSolidList"/>
    <dgm:cxn modelId="{CCECDC9E-044C-4935-84A2-9A87DE416424}" type="presParOf" srcId="{FDB30D92-C5BF-473D-8C67-7C44745DA2E4}" destId="{2BC3C7D0-961A-4586-82AD-0C9C3BF57872}" srcOrd="3" destOrd="0" presId="urn:microsoft.com/office/officeart/2018/2/layout/IconVerticalSolidList"/>
    <dgm:cxn modelId="{B9E734EC-3FA3-4540-8053-8476F6A6F7C5}" type="presParOf" srcId="{0C3C0926-2265-4C04-817C-BBC5680B5962}" destId="{849D95F3-264C-474C-BC43-706CDDDE8A0E}" srcOrd="5" destOrd="0" presId="urn:microsoft.com/office/officeart/2018/2/layout/IconVerticalSolidList"/>
    <dgm:cxn modelId="{6658959C-6867-4F9B-A972-75459AA6BFC4}" type="presParOf" srcId="{0C3C0926-2265-4C04-817C-BBC5680B5962}" destId="{DBF52625-06AD-486A-9FB1-A85D7056F791}" srcOrd="6" destOrd="0" presId="urn:microsoft.com/office/officeart/2018/2/layout/IconVerticalSolidList"/>
    <dgm:cxn modelId="{644873DB-862F-4337-96D0-5CD73177F6F8}" type="presParOf" srcId="{DBF52625-06AD-486A-9FB1-A85D7056F791}" destId="{2075A066-087F-4497-8211-5537E6367EB4}" srcOrd="0" destOrd="0" presId="urn:microsoft.com/office/officeart/2018/2/layout/IconVerticalSolidList"/>
    <dgm:cxn modelId="{727E74F5-B48D-413A-B12E-16F9CBCFB12A}" type="presParOf" srcId="{DBF52625-06AD-486A-9FB1-A85D7056F791}" destId="{D4EBA8E7-A924-463D-82B6-FDDE1F4EB5FB}" srcOrd="1" destOrd="0" presId="urn:microsoft.com/office/officeart/2018/2/layout/IconVerticalSolidList"/>
    <dgm:cxn modelId="{E87B0D7C-BFDB-4A14-85FA-6BB15095A3FF}" type="presParOf" srcId="{DBF52625-06AD-486A-9FB1-A85D7056F791}" destId="{CFA3AA3D-D7E8-4F3F-BA6A-6F5FA83D82B3}" srcOrd="2" destOrd="0" presId="urn:microsoft.com/office/officeart/2018/2/layout/IconVerticalSolidList"/>
    <dgm:cxn modelId="{BDB89783-671E-431F-A42A-EFE160926AA5}" type="presParOf" srcId="{DBF52625-06AD-486A-9FB1-A85D7056F791}" destId="{C630FC23-E878-4DC0-AD3E-2D104C1E05DD}" srcOrd="3" destOrd="0" presId="urn:microsoft.com/office/officeart/2018/2/layout/IconVerticalSolidList"/>
    <dgm:cxn modelId="{3D5343D1-292B-47B9-95B9-85BAA750FA0B}" type="presParOf" srcId="{0C3C0926-2265-4C04-817C-BBC5680B5962}" destId="{A841B3FB-C6FF-49C4-AB73-B49386CEBBF1}" srcOrd="7" destOrd="0" presId="urn:microsoft.com/office/officeart/2018/2/layout/IconVerticalSolidList"/>
    <dgm:cxn modelId="{9DE7F854-0731-4CCF-B89E-155A11845F0E}" type="presParOf" srcId="{0C3C0926-2265-4C04-817C-BBC5680B5962}" destId="{490429CA-4CD9-4BB3-A800-C88DF600349B}" srcOrd="8" destOrd="0" presId="urn:microsoft.com/office/officeart/2018/2/layout/IconVerticalSolidList"/>
    <dgm:cxn modelId="{9B2C1AB6-AA62-4E4B-A5EF-6F9EC128365A}" type="presParOf" srcId="{490429CA-4CD9-4BB3-A800-C88DF600349B}" destId="{438A19DF-E44A-4DC0-9CE2-EFBA814EE4AC}" srcOrd="0" destOrd="0" presId="urn:microsoft.com/office/officeart/2018/2/layout/IconVerticalSolidList"/>
    <dgm:cxn modelId="{51F41CD3-60D8-473E-B961-5E55275BA5DF}" type="presParOf" srcId="{490429CA-4CD9-4BB3-A800-C88DF600349B}" destId="{85B28EC0-BC0D-4122-90D0-4C37D5CE5CE4}" srcOrd="1" destOrd="0" presId="urn:microsoft.com/office/officeart/2018/2/layout/IconVerticalSolidList"/>
    <dgm:cxn modelId="{D4E2B774-2BD4-4825-9A41-BC49F1DBEA75}" type="presParOf" srcId="{490429CA-4CD9-4BB3-A800-C88DF600349B}" destId="{B5E796D2-D22E-418F-8BDE-AE04DA0636D5}" srcOrd="2" destOrd="0" presId="urn:microsoft.com/office/officeart/2018/2/layout/IconVerticalSolidList"/>
    <dgm:cxn modelId="{45C59F7D-23D6-4DB7-B1BA-9A87F5BF3632}" type="presParOf" srcId="{490429CA-4CD9-4BB3-A800-C88DF600349B}" destId="{DFC183BB-62FF-40FF-9BB6-AAA8993880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67C0D5-831A-4903-805C-353C5C44043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8F5B8AC-6BF4-40D3-AF93-876190575B1E}">
      <dgm:prSet/>
      <dgm:spPr/>
      <dgm:t>
        <a:bodyPr/>
        <a:lstStyle/>
        <a:p>
          <a:r>
            <a:rPr lang="en-GB"/>
            <a:t>For classification, the boundary bias is usually used  </a:t>
          </a:r>
          <a:endParaRPr lang="en-US"/>
        </a:p>
      </dgm:t>
    </dgm:pt>
    <dgm:pt modelId="{3D099406-29C7-45A2-93DA-6BC801B42194}" type="parTrans" cxnId="{EFE1E615-E358-4580-9594-E174DE53AB02}">
      <dgm:prSet/>
      <dgm:spPr/>
      <dgm:t>
        <a:bodyPr/>
        <a:lstStyle/>
        <a:p>
          <a:endParaRPr lang="en-US"/>
        </a:p>
      </dgm:t>
    </dgm:pt>
    <dgm:pt modelId="{4C48A1C7-C0ED-49A4-82F7-68AD68AC9DD3}" type="sibTrans" cxnId="{EFE1E615-E358-4580-9594-E174DE53AB02}">
      <dgm:prSet/>
      <dgm:spPr/>
      <dgm:t>
        <a:bodyPr/>
        <a:lstStyle/>
        <a:p>
          <a:endParaRPr lang="en-US"/>
        </a:p>
      </dgm:t>
    </dgm:pt>
    <dgm:pt modelId="{956A2B33-CBE1-49E2-BF4A-9AC879212A93}">
      <dgm:prSet/>
      <dgm:spPr/>
      <dgm:t>
        <a:bodyPr/>
        <a:lstStyle/>
        <a:p>
          <a:r>
            <a:rPr lang="en-GB"/>
            <a:t>It measures how well the decision boundary separates the classes</a:t>
          </a:r>
          <a:endParaRPr lang="en-US"/>
        </a:p>
      </dgm:t>
    </dgm:pt>
    <dgm:pt modelId="{EC9030EC-BE56-455E-94D2-C02F16136133}" type="parTrans" cxnId="{93230A29-EEF0-42A5-ADC0-979E3085737C}">
      <dgm:prSet/>
      <dgm:spPr/>
      <dgm:t>
        <a:bodyPr/>
        <a:lstStyle/>
        <a:p>
          <a:endParaRPr lang="en-US"/>
        </a:p>
      </dgm:t>
    </dgm:pt>
    <dgm:pt modelId="{A40D7319-6CBE-4BB7-BAE9-26779EFFBA95}" type="sibTrans" cxnId="{93230A29-EEF0-42A5-ADC0-979E3085737C}">
      <dgm:prSet/>
      <dgm:spPr/>
      <dgm:t>
        <a:bodyPr/>
        <a:lstStyle/>
        <a:p>
          <a:endParaRPr lang="en-US"/>
        </a:p>
      </dgm:t>
    </dgm:pt>
    <dgm:pt modelId="{422649C0-2E4C-D34C-9A27-29BB02DD443D}" type="pres">
      <dgm:prSet presAssocID="{3467C0D5-831A-4903-805C-353C5C44043C}" presName="hierChild1" presStyleCnt="0">
        <dgm:presLayoutVars>
          <dgm:chPref val="1"/>
          <dgm:dir/>
          <dgm:animOne val="branch"/>
          <dgm:animLvl val="lvl"/>
          <dgm:resizeHandles/>
        </dgm:presLayoutVars>
      </dgm:prSet>
      <dgm:spPr/>
    </dgm:pt>
    <dgm:pt modelId="{2187DF33-3A3B-E14A-A61B-01D954531866}" type="pres">
      <dgm:prSet presAssocID="{E8F5B8AC-6BF4-40D3-AF93-876190575B1E}" presName="hierRoot1" presStyleCnt="0"/>
      <dgm:spPr/>
    </dgm:pt>
    <dgm:pt modelId="{A6B8C1B4-9518-9347-AFEA-DE041918450B}" type="pres">
      <dgm:prSet presAssocID="{E8F5B8AC-6BF4-40D3-AF93-876190575B1E}" presName="composite" presStyleCnt="0"/>
      <dgm:spPr/>
    </dgm:pt>
    <dgm:pt modelId="{9B322AB9-4F61-BF40-BACB-6520AF0A93F1}" type="pres">
      <dgm:prSet presAssocID="{E8F5B8AC-6BF4-40D3-AF93-876190575B1E}" presName="background" presStyleLbl="node0" presStyleIdx="0" presStyleCnt="2"/>
      <dgm:spPr/>
    </dgm:pt>
    <dgm:pt modelId="{49F89A56-4E48-B042-80C7-57533EF20AB5}" type="pres">
      <dgm:prSet presAssocID="{E8F5B8AC-6BF4-40D3-AF93-876190575B1E}" presName="text" presStyleLbl="fgAcc0" presStyleIdx="0" presStyleCnt="2">
        <dgm:presLayoutVars>
          <dgm:chPref val="3"/>
        </dgm:presLayoutVars>
      </dgm:prSet>
      <dgm:spPr/>
    </dgm:pt>
    <dgm:pt modelId="{4129D254-3230-B849-9D13-477172A7D7B5}" type="pres">
      <dgm:prSet presAssocID="{E8F5B8AC-6BF4-40D3-AF93-876190575B1E}" presName="hierChild2" presStyleCnt="0"/>
      <dgm:spPr/>
    </dgm:pt>
    <dgm:pt modelId="{691C24E2-3C6E-DC43-A4A5-D2FE98777AAE}" type="pres">
      <dgm:prSet presAssocID="{956A2B33-CBE1-49E2-BF4A-9AC879212A93}" presName="hierRoot1" presStyleCnt="0"/>
      <dgm:spPr/>
    </dgm:pt>
    <dgm:pt modelId="{1DE98DC3-16E6-6D4F-9727-715D9F69719A}" type="pres">
      <dgm:prSet presAssocID="{956A2B33-CBE1-49E2-BF4A-9AC879212A93}" presName="composite" presStyleCnt="0"/>
      <dgm:spPr/>
    </dgm:pt>
    <dgm:pt modelId="{8115A441-94FB-E64E-9FFE-FA57303F182D}" type="pres">
      <dgm:prSet presAssocID="{956A2B33-CBE1-49E2-BF4A-9AC879212A93}" presName="background" presStyleLbl="node0" presStyleIdx="1" presStyleCnt="2"/>
      <dgm:spPr/>
    </dgm:pt>
    <dgm:pt modelId="{29E6221C-4DA1-4944-A865-4EDA82D1BCF8}" type="pres">
      <dgm:prSet presAssocID="{956A2B33-CBE1-49E2-BF4A-9AC879212A93}" presName="text" presStyleLbl="fgAcc0" presStyleIdx="1" presStyleCnt="2">
        <dgm:presLayoutVars>
          <dgm:chPref val="3"/>
        </dgm:presLayoutVars>
      </dgm:prSet>
      <dgm:spPr/>
    </dgm:pt>
    <dgm:pt modelId="{1A74ECED-47E5-7B49-B06C-7486F3CCA77F}" type="pres">
      <dgm:prSet presAssocID="{956A2B33-CBE1-49E2-BF4A-9AC879212A93}" presName="hierChild2" presStyleCnt="0"/>
      <dgm:spPr/>
    </dgm:pt>
  </dgm:ptLst>
  <dgm:cxnLst>
    <dgm:cxn modelId="{21697C06-47D2-7440-B213-5ECDD58D14BF}" type="presOf" srcId="{E8F5B8AC-6BF4-40D3-AF93-876190575B1E}" destId="{49F89A56-4E48-B042-80C7-57533EF20AB5}" srcOrd="0" destOrd="0" presId="urn:microsoft.com/office/officeart/2005/8/layout/hierarchy1"/>
    <dgm:cxn modelId="{EFE1E615-E358-4580-9594-E174DE53AB02}" srcId="{3467C0D5-831A-4903-805C-353C5C44043C}" destId="{E8F5B8AC-6BF4-40D3-AF93-876190575B1E}" srcOrd="0" destOrd="0" parTransId="{3D099406-29C7-45A2-93DA-6BC801B42194}" sibTransId="{4C48A1C7-C0ED-49A4-82F7-68AD68AC9DD3}"/>
    <dgm:cxn modelId="{93230A29-EEF0-42A5-ADC0-979E3085737C}" srcId="{3467C0D5-831A-4903-805C-353C5C44043C}" destId="{956A2B33-CBE1-49E2-BF4A-9AC879212A93}" srcOrd="1" destOrd="0" parTransId="{EC9030EC-BE56-455E-94D2-C02F16136133}" sibTransId="{A40D7319-6CBE-4BB7-BAE9-26779EFFBA95}"/>
    <dgm:cxn modelId="{753D81AC-81F2-0F40-A04E-7143AC1466AE}" type="presOf" srcId="{956A2B33-CBE1-49E2-BF4A-9AC879212A93}" destId="{29E6221C-4DA1-4944-A865-4EDA82D1BCF8}" srcOrd="0" destOrd="0" presId="urn:microsoft.com/office/officeart/2005/8/layout/hierarchy1"/>
    <dgm:cxn modelId="{CC63C5ED-9D81-0640-AEE1-7361501E4702}" type="presOf" srcId="{3467C0D5-831A-4903-805C-353C5C44043C}" destId="{422649C0-2E4C-D34C-9A27-29BB02DD443D}" srcOrd="0" destOrd="0" presId="urn:microsoft.com/office/officeart/2005/8/layout/hierarchy1"/>
    <dgm:cxn modelId="{E8E7D91C-62EA-8D44-A5E8-C9DF584F9BC3}" type="presParOf" srcId="{422649C0-2E4C-D34C-9A27-29BB02DD443D}" destId="{2187DF33-3A3B-E14A-A61B-01D954531866}" srcOrd="0" destOrd="0" presId="urn:microsoft.com/office/officeart/2005/8/layout/hierarchy1"/>
    <dgm:cxn modelId="{B261AF17-8462-914F-87A3-6BDE3261B3AE}" type="presParOf" srcId="{2187DF33-3A3B-E14A-A61B-01D954531866}" destId="{A6B8C1B4-9518-9347-AFEA-DE041918450B}" srcOrd="0" destOrd="0" presId="urn:microsoft.com/office/officeart/2005/8/layout/hierarchy1"/>
    <dgm:cxn modelId="{367E889E-58F5-204D-95A2-37CC9F98E1CE}" type="presParOf" srcId="{A6B8C1B4-9518-9347-AFEA-DE041918450B}" destId="{9B322AB9-4F61-BF40-BACB-6520AF0A93F1}" srcOrd="0" destOrd="0" presId="urn:microsoft.com/office/officeart/2005/8/layout/hierarchy1"/>
    <dgm:cxn modelId="{B2512E2A-C8AD-EF49-82E4-6D8742D6AF02}" type="presParOf" srcId="{A6B8C1B4-9518-9347-AFEA-DE041918450B}" destId="{49F89A56-4E48-B042-80C7-57533EF20AB5}" srcOrd="1" destOrd="0" presId="urn:microsoft.com/office/officeart/2005/8/layout/hierarchy1"/>
    <dgm:cxn modelId="{30B6AB50-AF57-CD4D-82F3-D612BE767B1E}" type="presParOf" srcId="{2187DF33-3A3B-E14A-A61B-01D954531866}" destId="{4129D254-3230-B849-9D13-477172A7D7B5}" srcOrd="1" destOrd="0" presId="urn:microsoft.com/office/officeart/2005/8/layout/hierarchy1"/>
    <dgm:cxn modelId="{F5535D4E-BD25-964F-924D-3A1797CDF441}" type="presParOf" srcId="{422649C0-2E4C-D34C-9A27-29BB02DD443D}" destId="{691C24E2-3C6E-DC43-A4A5-D2FE98777AAE}" srcOrd="1" destOrd="0" presId="urn:microsoft.com/office/officeart/2005/8/layout/hierarchy1"/>
    <dgm:cxn modelId="{933F9AD9-083A-8049-A277-CCACDF07CE17}" type="presParOf" srcId="{691C24E2-3C6E-DC43-A4A5-D2FE98777AAE}" destId="{1DE98DC3-16E6-6D4F-9727-715D9F69719A}" srcOrd="0" destOrd="0" presId="urn:microsoft.com/office/officeart/2005/8/layout/hierarchy1"/>
    <dgm:cxn modelId="{DAD7D6FD-53D7-3043-BDEA-8BE1B68B9E69}" type="presParOf" srcId="{1DE98DC3-16E6-6D4F-9727-715D9F69719A}" destId="{8115A441-94FB-E64E-9FFE-FA57303F182D}" srcOrd="0" destOrd="0" presId="urn:microsoft.com/office/officeart/2005/8/layout/hierarchy1"/>
    <dgm:cxn modelId="{4A04C353-B5B3-0E40-BA8A-6D4DD96CA9DA}" type="presParOf" srcId="{1DE98DC3-16E6-6D4F-9727-715D9F69719A}" destId="{29E6221C-4DA1-4944-A865-4EDA82D1BCF8}" srcOrd="1" destOrd="0" presId="urn:microsoft.com/office/officeart/2005/8/layout/hierarchy1"/>
    <dgm:cxn modelId="{8A76D0A7-0CEC-2043-A912-54D7FE5EBA1A}" type="presParOf" srcId="{691C24E2-3C6E-DC43-A4A5-D2FE98777AAE}" destId="{1A74ECED-47E5-7B49-B06C-7486F3CCA7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7F4C79-F4A4-4676-8753-9E1223C57B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0A7BEEC-7958-4810-9D15-371438E7AC09}">
      <dgm:prSet/>
      <dgm:spPr/>
      <dgm:t>
        <a:bodyPr/>
        <a:lstStyle/>
        <a:p>
          <a:r>
            <a:rPr lang="en-GB" dirty="0">
              <a:solidFill>
                <a:schemeClr val="tx1"/>
              </a:solidFill>
            </a:rPr>
            <a:t>Bias</a:t>
          </a:r>
          <a:endParaRPr lang="en-US" dirty="0">
            <a:solidFill>
              <a:schemeClr val="tx1"/>
            </a:solidFill>
          </a:endParaRPr>
        </a:p>
      </dgm:t>
    </dgm:pt>
    <dgm:pt modelId="{1854432A-10F3-47F4-B774-EF8E06B92D49}" type="parTrans" cxnId="{D48CBBD3-6AD0-45B7-B5DC-8067970105E6}">
      <dgm:prSet/>
      <dgm:spPr/>
      <dgm:t>
        <a:bodyPr/>
        <a:lstStyle/>
        <a:p>
          <a:endParaRPr lang="en-US"/>
        </a:p>
      </dgm:t>
    </dgm:pt>
    <dgm:pt modelId="{1328D067-4448-4B5D-A2F8-038458446898}" type="sibTrans" cxnId="{D48CBBD3-6AD0-45B7-B5DC-8067970105E6}">
      <dgm:prSet/>
      <dgm:spPr/>
      <dgm:t>
        <a:bodyPr/>
        <a:lstStyle/>
        <a:p>
          <a:endParaRPr lang="en-US"/>
        </a:p>
      </dgm:t>
    </dgm:pt>
    <dgm:pt modelId="{DFD24F0C-BA8E-4FB8-8ED4-97189C485160}">
      <dgm:prSet/>
      <dgm:spPr/>
      <dgm:t>
        <a:bodyPr/>
        <a:lstStyle/>
        <a:p>
          <a:r>
            <a:rPr lang="en-GB" dirty="0">
              <a:solidFill>
                <a:schemeClr val="tx1"/>
              </a:solidFill>
            </a:rPr>
            <a:t>High for a model that is too simple or inflexible</a:t>
          </a:r>
          <a:endParaRPr lang="en-US" dirty="0">
            <a:solidFill>
              <a:schemeClr val="tx1"/>
            </a:solidFill>
          </a:endParaRPr>
        </a:p>
      </dgm:t>
    </dgm:pt>
    <dgm:pt modelId="{00B4054E-94CD-4EC7-8193-8A9B460E15A6}" type="parTrans" cxnId="{0064C520-7AE6-491E-9C37-33FD20EF7943}">
      <dgm:prSet/>
      <dgm:spPr/>
      <dgm:t>
        <a:bodyPr/>
        <a:lstStyle/>
        <a:p>
          <a:endParaRPr lang="en-US"/>
        </a:p>
      </dgm:t>
    </dgm:pt>
    <dgm:pt modelId="{078DAB9D-6503-47E1-944E-EEB8DA79757A}" type="sibTrans" cxnId="{0064C520-7AE6-491E-9C37-33FD20EF7943}">
      <dgm:prSet/>
      <dgm:spPr/>
      <dgm:t>
        <a:bodyPr/>
        <a:lstStyle/>
        <a:p>
          <a:endParaRPr lang="en-US"/>
        </a:p>
      </dgm:t>
    </dgm:pt>
    <dgm:pt modelId="{57CDA616-2226-4E7B-9F80-834CE6949402}">
      <dgm:prSet/>
      <dgm:spPr/>
      <dgm:t>
        <a:bodyPr/>
        <a:lstStyle/>
        <a:p>
          <a:r>
            <a:rPr lang="en-GB" dirty="0">
              <a:solidFill>
                <a:schemeClr val="tx1"/>
              </a:solidFill>
            </a:rPr>
            <a:t>Variance</a:t>
          </a:r>
          <a:endParaRPr lang="en-US" dirty="0">
            <a:solidFill>
              <a:schemeClr val="tx1"/>
            </a:solidFill>
          </a:endParaRPr>
        </a:p>
      </dgm:t>
    </dgm:pt>
    <dgm:pt modelId="{A9A7A7F3-0405-4FD4-8785-64E65F60E734}" type="parTrans" cxnId="{3E0E7164-0B4B-455B-9053-7945D2BE563F}">
      <dgm:prSet/>
      <dgm:spPr/>
      <dgm:t>
        <a:bodyPr/>
        <a:lstStyle/>
        <a:p>
          <a:endParaRPr lang="en-US"/>
        </a:p>
      </dgm:t>
    </dgm:pt>
    <dgm:pt modelId="{1039DC08-421D-49D9-AB7C-81A42BD5D22D}" type="sibTrans" cxnId="{3E0E7164-0B4B-455B-9053-7945D2BE563F}">
      <dgm:prSet/>
      <dgm:spPr/>
      <dgm:t>
        <a:bodyPr/>
        <a:lstStyle/>
        <a:p>
          <a:endParaRPr lang="en-US"/>
        </a:p>
      </dgm:t>
    </dgm:pt>
    <dgm:pt modelId="{4F6AEECF-2D17-44BF-AC1F-C311D971EC6F}">
      <dgm:prSet/>
      <dgm:spPr/>
      <dgm:t>
        <a:bodyPr/>
        <a:lstStyle/>
        <a:p>
          <a:r>
            <a:rPr lang="en-GB" dirty="0">
              <a:solidFill>
                <a:schemeClr val="tx1"/>
              </a:solidFill>
            </a:rPr>
            <a:t>High for a model that is too flexible with respect to the training data</a:t>
          </a:r>
          <a:endParaRPr lang="en-US" dirty="0">
            <a:solidFill>
              <a:schemeClr val="tx1"/>
            </a:solidFill>
          </a:endParaRPr>
        </a:p>
      </dgm:t>
    </dgm:pt>
    <dgm:pt modelId="{283F76C8-CB98-4C05-BC71-7C1AEAE2BEC4}" type="parTrans" cxnId="{88D6853B-9374-4728-B0A9-388E44B3B0B2}">
      <dgm:prSet/>
      <dgm:spPr/>
      <dgm:t>
        <a:bodyPr/>
        <a:lstStyle/>
        <a:p>
          <a:endParaRPr lang="en-US"/>
        </a:p>
      </dgm:t>
    </dgm:pt>
    <dgm:pt modelId="{55C062A8-6B37-4540-A6C6-B21D59267A7E}" type="sibTrans" cxnId="{88D6853B-9374-4728-B0A9-388E44B3B0B2}">
      <dgm:prSet/>
      <dgm:spPr/>
      <dgm:t>
        <a:bodyPr/>
        <a:lstStyle/>
        <a:p>
          <a:endParaRPr lang="en-US"/>
        </a:p>
      </dgm:t>
    </dgm:pt>
    <dgm:pt modelId="{A562AFF0-1D52-4D92-BDD2-A60F769202BC}">
      <dgm:prSet/>
      <dgm:spPr/>
      <dgm:t>
        <a:bodyPr/>
        <a:lstStyle/>
        <a:p>
          <a:r>
            <a:rPr lang="en-GB" dirty="0">
              <a:solidFill>
                <a:schemeClr val="tx1"/>
              </a:solidFill>
            </a:rPr>
            <a:t>Bias and Variance are not independent of each other</a:t>
          </a:r>
          <a:endParaRPr lang="en-US" dirty="0">
            <a:solidFill>
              <a:schemeClr val="tx1"/>
            </a:solidFill>
          </a:endParaRPr>
        </a:p>
      </dgm:t>
    </dgm:pt>
    <dgm:pt modelId="{98513A37-CF2E-4B9B-BF04-65E9AFE3755B}" type="parTrans" cxnId="{24551221-E0B6-401B-8D6F-5F6F64790166}">
      <dgm:prSet/>
      <dgm:spPr/>
      <dgm:t>
        <a:bodyPr/>
        <a:lstStyle/>
        <a:p>
          <a:endParaRPr lang="en-US"/>
        </a:p>
      </dgm:t>
    </dgm:pt>
    <dgm:pt modelId="{484BFB49-85C9-4686-9F14-AAB01487FFD6}" type="sibTrans" cxnId="{24551221-E0B6-401B-8D6F-5F6F64790166}">
      <dgm:prSet/>
      <dgm:spPr/>
      <dgm:t>
        <a:bodyPr/>
        <a:lstStyle/>
        <a:p>
          <a:endParaRPr lang="en-US"/>
        </a:p>
      </dgm:t>
    </dgm:pt>
    <dgm:pt modelId="{797BD51C-6493-418F-9EAE-6E5B6FB17314}" type="pres">
      <dgm:prSet presAssocID="{8B7F4C79-F4A4-4676-8753-9E1223C57B3A}" presName="root" presStyleCnt="0">
        <dgm:presLayoutVars>
          <dgm:dir/>
          <dgm:resizeHandles val="exact"/>
        </dgm:presLayoutVars>
      </dgm:prSet>
      <dgm:spPr/>
    </dgm:pt>
    <dgm:pt modelId="{D55BBCB1-F53C-4184-BD8E-B83D346AC1B6}" type="pres">
      <dgm:prSet presAssocID="{40A7BEEC-7958-4810-9D15-371438E7AC09}" presName="compNode" presStyleCnt="0"/>
      <dgm:spPr/>
    </dgm:pt>
    <dgm:pt modelId="{B20C72CD-140A-494B-ACFD-5BFB8FA197DD}" type="pres">
      <dgm:prSet presAssocID="{40A7BEEC-7958-4810-9D15-371438E7AC09}" presName="bgRect" presStyleLbl="bgShp" presStyleIdx="0" presStyleCnt="3"/>
      <dgm:spPr/>
    </dgm:pt>
    <dgm:pt modelId="{6F921FAE-6CD9-4894-8440-193A44250CEF}" type="pres">
      <dgm:prSet presAssocID="{40A7BEEC-7958-4810-9D15-371438E7AC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BCE73A60-ADEC-4068-BAB7-4304521B281F}" type="pres">
      <dgm:prSet presAssocID="{40A7BEEC-7958-4810-9D15-371438E7AC09}" presName="spaceRect" presStyleCnt="0"/>
      <dgm:spPr/>
    </dgm:pt>
    <dgm:pt modelId="{8473E586-C33C-42B3-9F82-85C7EA82DB79}" type="pres">
      <dgm:prSet presAssocID="{40A7BEEC-7958-4810-9D15-371438E7AC09}" presName="parTx" presStyleLbl="revTx" presStyleIdx="0" presStyleCnt="5">
        <dgm:presLayoutVars>
          <dgm:chMax val="0"/>
          <dgm:chPref val="0"/>
        </dgm:presLayoutVars>
      </dgm:prSet>
      <dgm:spPr/>
    </dgm:pt>
    <dgm:pt modelId="{CF47A9DB-44B3-4D59-B41D-00F970E9B3CA}" type="pres">
      <dgm:prSet presAssocID="{40A7BEEC-7958-4810-9D15-371438E7AC09}" presName="desTx" presStyleLbl="revTx" presStyleIdx="1" presStyleCnt="5">
        <dgm:presLayoutVars/>
      </dgm:prSet>
      <dgm:spPr/>
    </dgm:pt>
    <dgm:pt modelId="{FC8DA87A-8799-4663-B02C-9042FFD83F2E}" type="pres">
      <dgm:prSet presAssocID="{1328D067-4448-4B5D-A2F8-038458446898}" presName="sibTrans" presStyleCnt="0"/>
      <dgm:spPr/>
    </dgm:pt>
    <dgm:pt modelId="{F3A6BD26-47B2-4C2A-995A-5162C1AD9799}" type="pres">
      <dgm:prSet presAssocID="{57CDA616-2226-4E7B-9F80-834CE6949402}" presName="compNode" presStyleCnt="0"/>
      <dgm:spPr/>
    </dgm:pt>
    <dgm:pt modelId="{307634BF-C69B-43DC-AC6D-FA47F56F1EFE}" type="pres">
      <dgm:prSet presAssocID="{57CDA616-2226-4E7B-9F80-834CE6949402}" presName="bgRect" presStyleLbl="bgShp" presStyleIdx="1" presStyleCnt="3"/>
      <dgm:spPr/>
    </dgm:pt>
    <dgm:pt modelId="{2F9582F6-5E80-4121-964B-49EE394611D1}" type="pres">
      <dgm:prSet presAssocID="{57CDA616-2226-4E7B-9F80-834CE69494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malDistribution"/>
        </a:ext>
      </dgm:extLst>
    </dgm:pt>
    <dgm:pt modelId="{BDDC422F-8E70-447A-B386-DA9DBDA55C27}" type="pres">
      <dgm:prSet presAssocID="{57CDA616-2226-4E7B-9F80-834CE6949402}" presName="spaceRect" presStyleCnt="0"/>
      <dgm:spPr/>
    </dgm:pt>
    <dgm:pt modelId="{E55DD2F1-5330-439C-9740-318A53EAFEE1}" type="pres">
      <dgm:prSet presAssocID="{57CDA616-2226-4E7B-9F80-834CE6949402}" presName="parTx" presStyleLbl="revTx" presStyleIdx="2" presStyleCnt="5">
        <dgm:presLayoutVars>
          <dgm:chMax val="0"/>
          <dgm:chPref val="0"/>
        </dgm:presLayoutVars>
      </dgm:prSet>
      <dgm:spPr/>
    </dgm:pt>
    <dgm:pt modelId="{C253ADAA-81B1-4D40-BFB8-96B0FA7E47E6}" type="pres">
      <dgm:prSet presAssocID="{57CDA616-2226-4E7B-9F80-834CE6949402}" presName="desTx" presStyleLbl="revTx" presStyleIdx="3" presStyleCnt="5">
        <dgm:presLayoutVars/>
      </dgm:prSet>
      <dgm:spPr/>
    </dgm:pt>
    <dgm:pt modelId="{2B064CB8-45C8-4B71-BFC6-A1FFF25CB6EA}" type="pres">
      <dgm:prSet presAssocID="{1039DC08-421D-49D9-AB7C-81A42BD5D22D}" presName="sibTrans" presStyleCnt="0"/>
      <dgm:spPr/>
    </dgm:pt>
    <dgm:pt modelId="{1B25FD00-B90D-4E8F-A24B-E9DD3B4E680F}" type="pres">
      <dgm:prSet presAssocID="{A562AFF0-1D52-4D92-BDD2-A60F769202BC}" presName="compNode" presStyleCnt="0"/>
      <dgm:spPr/>
    </dgm:pt>
    <dgm:pt modelId="{2D3A5053-D1B3-49D5-8769-C74A4F25F310}" type="pres">
      <dgm:prSet presAssocID="{A562AFF0-1D52-4D92-BDD2-A60F769202BC}" presName="bgRect" presStyleLbl="bgShp" presStyleIdx="2" presStyleCnt="3"/>
      <dgm:spPr/>
    </dgm:pt>
    <dgm:pt modelId="{811C8B33-BA63-4040-8922-C1A223DB15CE}" type="pres">
      <dgm:prSet presAssocID="{A562AFF0-1D52-4D92-BDD2-A60F769202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82AB948-D76F-4A88-B4C8-3BD19453EA08}" type="pres">
      <dgm:prSet presAssocID="{A562AFF0-1D52-4D92-BDD2-A60F769202BC}" presName="spaceRect" presStyleCnt="0"/>
      <dgm:spPr/>
    </dgm:pt>
    <dgm:pt modelId="{107CED8E-A32A-4C46-8D66-8FB2085A14C4}" type="pres">
      <dgm:prSet presAssocID="{A562AFF0-1D52-4D92-BDD2-A60F769202BC}" presName="parTx" presStyleLbl="revTx" presStyleIdx="4" presStyleCnt="5">
        <dgm:presLayoutVars>
          <dgm:chMax val="0"/>
          <dgm:chPref val="0"/>
        </dgm:presLayoutVars>
      </dgm:prSet>
      <dgm:spPr/>
    </dgm:pt>
  </dgm:ptLst>
  <dgm:cxnLst>
    <dgm:cxn modelId="{E1758C0A-1990-4FA9-9221-3E862C46B0B6}" type="presOf" srcId="{DFD24F0C-BA8E-4FB8-8ED4-97189C485160}" destId="{CF47A9DB-44B3-4D59-B41D-00F970E9B3CA}" srcOrd="0" destOrd="0" presId="urn:microsoft.com/office/officeart/2018/2/layout/IconVerticalSolidList"/>
    <dgm:cxn modelId="{B18FAD0F-2BDD-4739-9BC6-5A0B51BA4F37}" type="presOf" srcId="{8B7F4C79-F4A4-4676-8753-9E1223C57B3A}" destId="{797BD51C-6493-418F-9EAE-6E5B6FB17314}" srcOrd="0" destOrd="0" presId="urn:microsoft.com/office/officeart/2018/2/layout/IconVerticalSolidList"/>
    <dgm:cxn modelId="{0064C520-7AE6-491E-9C37-33FD20EF7943}" srcId="{40A7BEEC-7958-4810-9D15-371438E7AC09}" destId="{DFD24F0C-BA8E-4FB8-8ED4-97189C485160}" srcOrd="0" destOrd="0" parTransId="{00B4054E-94CD-4EC7-8193-8A9B460E15A6}" sibTransId="{078DAB9D-6503-47E1-944E-EEB8DA79757A}"/>
    <dgm:cxn modelId="{24551221-E0B6-401B-8D6F-5F6F64790166}" srcId="{8B7F4C79-F4A4-4676-8753-9E1223C57B3A}" destId="{A562AFF0-1D52-4D92-BDD2-A60F769202BC}" srcOrd="2" destOrd="0" parTransId="{98513A37-CF2E-4B9B-BF04-65E9AFE3755B}" sibTransId="{484BFB49-85C9-4686-9F14-AAB01487FFD6}"/>
    <dgm:cxn modelId="{88D6853B-9374-4728-B0A9-388E44B3B0B2}" srcId="{57CDA616-2226-4E7B-9F80-834CE6949402}" destId="{4F6AEECF-2D17-44BF-AC1F-C311D971EC6F}" srcOrd="0" destOrd="0" parTransId="{283F76C8-CB98-4C05-BC71-7C1AEAE2BEC4}" sibTransId="{55C062A8-6B37-4540-A6C6-B21D59267A7E}"/>
    <dgm:cxn modelId="{3E0E7164-0B4B-455B-9053-7945D2BE563F}" srcId="{8B7F4C79-F4A4-4676-8753-9E1223C57B3A}" destId="{57CDA616-2226-4E7B-9F80-834CE6949402}" srcOrd="1" destOrd="0" parTransId="{A9A7A7F3-0405-4FD4-8785-64E65F60E734}" sibTransId="{1039DC08-421D-49D9-AB7C-81A42BD5D22D}"/>
    <dgm:cxn modelId="{CE273087-D117-4E97-82A2-72E1A635F778}" type="presOf" srcId="{A562AFF0-1D52-4D92-BDD2-A60F769202BC}" destId="{107CED8E-A32A-4C46-8D66-8FB2085A14C4}" srcOrd="0" destOrd="0" presId="urn:microsoft.com/office/officeart/2018/2/layout/IconVerticalSolidList"/>
    <dgm:cxn modelId="{82F19DB5-FE6F-4AA0-AE3A-CFB09BEBD505}" type="presOf" srcId="{57CDA616-2226-4E7B-9F80-834CE6949402}" destId="{E55DD2F1-5330-439C-9740-318A53EAFEE1}" srcOrd="0" destOrd="0" presId="urn:microsoft.com/office/officeart/2018/2/layout/IconVerticalSolidList"/>
    <dgm:cxn modelId="{B22388B9-CBCC-4E1D-9874-2FE80EDF060E}" type="presOf" srcId="{40A7BEEC-7958-4810-9D15-371438E7AC09}" destId="{8473E586-C33C-42B3-9F82-85C7EA82DB79}" srcOrd="0" destOrd="0" presId="urn:microsoft.com/office/officeart/2018/2/layout/IconVerticalSolidList"/>
    <dgm:cxn modelId="{D48CBBD3-6AD0-45B7-B5DC-8067970105E6}" srcId="{8B7F4C79-F4A4-4676-8753-9E1223C57B3A}" destId="{40A7BEEC-7958-4810-9D15-371438E7AC09}" srcOrd="0" destOrd="0" parTransId="{1854432A-10F3-47F4-B774-EF8E06B92D49}" sibTransId="{1328D067-4448-4B5D-A2F8-038458446898}"/>
    <dgm:cxn modelId="{8F7F4FDB-761D-4342-8E54-BA4FFD61922C}" type="presOf" srcId="{4F6AEECF-2D17-44BF-AC1F-C311D971EC6F}" destId="{C253ADAA-81B1-4D40-BFB8-96B0FA7E47E6}" srcOrd="0" destOrd="0" presId="urn:microsoft.com/office/officeart/2018/2/layout/IconVerticalSolidList"/>
    <dgm:cxn modelId="{2A3661F4-FB96-4327-9500-E4DCC1FB7615}" type="presParOf" srcId="{797BD51C-6493-418F-9EAE-6E5B6FB17314}" destId="{D55BBCB1-F53C-4184-BD8E-B83D346AC1B6}" srcOrd="0" destOrd="0" presId="urn:microsoft.com/office/officeart/2018/2/layout/IconVerticalSolidList"/>
    <dgm:cxn modelId="{6335AF78-CA3A-4C84-9AE7-0E6F09FD2662}" type="presParOf" srcId="{D55BBCB1-F53C-4184-BD8E-B83D346AC1B6}" destId="{B20C72CD-140A-494B-ACFD-5BFB8FA197DD}" srcOrd="0" destOrd="0" presId="urn:microsoft.com/office/officeart/2018/2/layout/IconVerticalSolidList"/>
    <dgm:cxn modelId="{87310CD5-E4C3-40F3-ADB6-A437855D5668}" type="presParOf" srcId="{D55BBCB1-F53C-4184-BD8E-B83D346AC1B6}" destId="{6F921FAE-6CD9-4894-8440-193A44250CEF}" srcOrd="1" destOrd="0" presId="urn:microsoft.com/office/officeart/2018/2/layout/IconVerticalSolidList"/>
    <dgm:cxn modelId="{0E2BB526-2221-4B42-B386-01C030485376}" type="presParOf" srcId="{D55BBCB1-F53C-4184-BD8E-B83D346AC1B6}" destId="{BCE73A60-ADEC-4068-BAB7-4304521B281F}" srcOrd="2" destOrd="0" presId="urn:microsoft.com/office/officeart/2018/2/layout/IconVerticalSolidList"/>
    <dgm:cxn modelId="{781FE6F6-5888-4B99-ABB3-8039D2930E44}" type="presParOf" srcId="{D55BBCB1-F53C-4184-BD8E-B83D346AC1B6}" destId="{8473E586-C33C-42B3-9F82-85C7EA82DB79}" srcOrd="3" destOrd="0" presId="urn:microsoft.com/office/officeart/2018/2/layout/IconVerticalSolidList"/>
    <dgm:cxn modelId="{6113ABB7-0BF3-4587-BE95-47D24537D41E}" type="presParOf" srcId="{D55BBCB1-F53C-4184-BD8E-B83D346AC1B6}" destId="{CF47A9DB-44B3-4D59-B41D-00F970E9B3CA}" srcOrd="4" destOrd="0" presId="urn:microsoft.com/office/officeart/2018/2/layout/IconVerticalSolidList"/>
    <dgm:cxn modelId="{22A98487-747D-4536-957A-7ED1E359BAFB}" type="presParOf" srcId="{797BD51C-6493-418F-9EAE-6E5B6FB17314}" destId="{FC8DA87A-8799-4663-B02C-9042FFD83F2E}" srcOrd="1" destOrd="0" presId="urn:microsoft.com/office/officeart/2018/2/layout/IconVerticalSolidList"/>
    <dgm:cxn modelId="{FF89AABE-62EB-437E-BD0A-B58E1FD249B7}" type="presParOf" srcId="{797BD51C-6493-418F-9EAE-6E5B6FB17314}" destId="{F3A6BD26-47B2-4C2A-995A-5162C1AD9799}" srcOrd="2" destOrd="0" presId="urn:microsoft.com/office/officeart/2018/2/layout/IconVerticalSolidList"/>
    <dgm:cxn modelId="{135EBEDD-3138-4334-91E2-E66EA1ED6691}" type="presParOf" srcId="{F3A6BD26-47B2-4C2A-995A-5162C1AD9799}" destId="{307634BF-C69B-43DC-AC6D-FA47F56F1EFE}" srcOrd="0" destOrd="0" presId="urn:microsoft.com/office/officeart/2018/2/layout/IconVerticalSolidList"/>
    <dgm:cxn modelId="{B44E00BD-E8E7-4F46-B36A-2F459CD01EBD}" type="presParOf" srcId="{F3A6BD26-47B2-4C2A-995A-5162C1AD9799}" destId="{2F9582F6-5E80-4121-964B-49EE394611D1}" srcOrd="1" destOrd="0" presId="urn:microsoft.com/office/officeart/2018/2/layout/IconVerticalSolidList"/>
    <dgm:cxn modelId="{4F393E45-97EE-43C8-AA8E-A6C16D4520BD}" type="presParOf" srcId="{F3A6BD26-47B2-4C2A-995A-5162C1AD9799}" destId="{BDDC422F-8E70-447A-B386-DA9DBDA55C27}" srcOrd="2" destOrd="0" presId="urn:microsoft.com/office/officeart/2018/2/layout/IconVerticalSolidList"/>
    <dgm:cxn modelId="{A9F7CB40-93C1-4962-83C3-C5A12DF67ECC}" type="presParOf" srcId="{F3A6BD26-47B2-4C2A-995A-5162C1AD9799}" destId="{E55DD2F1-5330-439C-9740-318A53EAFEE1}" srcOrd="3" destOrd="0" presId="urn:microsoft.com/office/officeart/2018/2/layout/IconVerticalSolidList"/>
    <dgm:cxn modelId="{61FE6606-C462-4366-9DF5-520B42293A0C}" type="presParOf" srcId="{F3A6BD26-47B2-4C2A-995A-5162C1AD9799}" destId="{C253ADAA-81B1-4D40-BFB8-96B0FA7E47E6}" srcOrd="4" destOrd="0" presId="urn:microsoft.com/office/officeart/2018/2/layout/IconVerticalSolidList"/>
    <dgm:cxn modelId="{D9A56253-92CF-4924-949D-870C749C72D9}" type="presParOf" srcId="{797BD51C-6493-418F-9EAE-6E5B6FB17314}" destId="{2B064CB8-45C8-4B71-BFC6-A1FFF25CB6EA}" srcOrd="3" destOrd="0" presId="urn:microsoft.com/office/officeart/2018/2/layout/IconVerticalSolidList"/>
    <dgm:cxn modelId="{3116BD9C-F0CD-474E-BBE1-790008155B17}" type="presParOf" srcId="{797BD51C-6493-418F-9EAE-6E5B6FB17314}" destId="{1B25FD00-B90D-4E8F-A24B-E9DD3B4E680F}" srcOrd="4" destOrd="0" presId="urn:microsoft.com/office/officeart/2018/2/layout/IconVerticalSolidList"/>
    <dgm:cxn modelId="{909609E3-D36F-4548-AE92-0E85B70D6710}" type="presParOf" srcId="{1B25FD00-B90D-4E8F-A24B-E9DD3B4E680F}" destId="{2D3A5053-D1B3-49D5-8769-C74A4F25F310}" srcOrd="0" destOrd="0" presId="urn:microsoft.com/office/officeart/2018/2/layout/IconVerticalSolidList"/>
    <dgm:cxn modelId="{8E80B9F0-E1A5-4B0A-B79A-CA6F891C9121}" type="presParOf" srcId="{1B25FD00-B90D-4E8F-A24B-E9DD3B4E680F}" destId="{811C8B33-BA63-4040-8922-C1A223DB15CE}" srcOrd="1" destOrd="0" presId="urn:microsoft.com/office/officeart/2018/2/layout/IconVerticalSolidList"/>
    <dgm:cxn modelId="{56DDFCA5-0BAF-40C3-852E-AFF0940C2817}" type="presParOf" srcId="{1B25FD00-B90D-4E8F-A24B-E9DD3B4E680F}" destId="{C82AB948-D76F-4A88-B4C8-3BD19453EA08}" srcOrd="2" destOrd="0" presId="urn:microsoft.com/office/officeart/2018/2/layout/IconVerticalSolidList"/>
    <dgm:cxn modelId="{817CFDD0-D946-412F-ABC9-B20DACE16A6B}" type="presParOf" srcId="{1B25FD00-B90D-4E8F-A24B-E9DD3B4E680F}" destId="{107CED8E-A32A-4C46-8D66-8FB2085A14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FD5AA7-72BD-4134-B21C-06AC2993B7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E7C3A6-6920-4C64-82AB-C0717F0472BA}">
      <dgm:prSet/>
      <dgm:spPr/>
      <dgm:t>
        <a:bodyPr/>
        <a:lstStyle/>
        <a:p>
          <a:r>
            <a:rPr lang="de-DE"/>
            <a:t>like a virtual machine with less resources</a:t>
          </a:r>
          <a:endParaRPr lang="en-US"/>
        </a:p>
      </dgm:t>
    </dgm:pt>
    <dgm:pt modelId="{13B46F96-145A-4C59-899F-E7A5DEA9F22C}" type="parTrans" cxnId="{18347182-7087-4AA5-9605-F67880654242}">
      <dgm:prSet/>
      <dgm:spPr/>
      <dgm:t>
        <a:bodyPr/>
        <a:lstStyle/>
        <a:p>
          <a:endParaRPr lang="en-US"/>
        </a:p>
      </dgm:t>
    </dgm:pt>
    <dgm:pt modelId="{2F7B5012-F9E5-49DE-BEB2-F080FC15A6C7}" type="sibTrans" cxnId="{18347182-7087-4AA5-9605-F67880654242}">
      <dgm:prSet/>
      <dgm:spPr/>
      <dgm:t>
        <a:bodyPr/>
        <a:lstStyle/>
        <a:p>
          <a:endParaRPr lang="en-US"/>
        </a:p>
      </dgm:t>
    </dgm:pt>
    <dgm:pt modelId="{28A7256A-CDC5-4307-B917-CB4250A6E427}">
      <dgm:prSet/>
      <dgm:spPr/>
      <dgm:t>
        <a:bodyPr/>
        <a:lstStyle/>
        <a:p>
          <a:r>
            <a:rPr lang="de-DE"/>
            <a:t>similar to a cookbook recipe</a:t>
          </a:r>
          <a:endParaRPr lang="en-US"/>
        </a:p>
      </dgm:t>
    </dgm:pt>
    <dgm:pt modelId="{ED9B1DB8-6CC1-4BAB-8A90-44DC2C0EB302}" type="parTrans" cxnId="{9040E4FC-9021-49E6-99B5-910B72C2D92B}">
      <dgm:prSet/>
      <dgm:spPr/>
      <dgm:t>
        <a:bodyPr/>
        <a:lstStyle/>
        <a:p>
          <a:endParaRPr lang="en-US"/>
        </a:p>
      </dgm:t>
    </dgm:pt>
    <dgm:pt modelId="{062ED8C3-EE6F-40AE-AFE9-2BC43285F276}" type="sibTrans" cxnId="{9040E4FC-9021-49E6-99B5-910B72C2D92B}">
      <dgm:prSet/>
      <dgm:spPr/>
      <dgm:t>
        <a:bodyPr/>
        <a:lstStyle/>
        <a:p>
          <a:endParaRPr lang="en-US"/>
        </a:p>
      </dgm:t>
    </dgm:pt>
    <dgm:pt modelId="{0126AEC6-0F10-4E4E-9C79-7FE1D98333D5}">
      <dgm:prSet/>
      <dgm:spPr/>
      <dgm:t>
        <a:bodyPr/>
        <a:lstStyle/>
        <a:p>
          <a:r>
            <a:rPr lang="de-DE" dirty="0"/>
            <a:t>not </a:t>
          </a:r>
          <a:r>
            <a:rPr lang="de-DE" dirty="0" err="1"/>
            <a:t>only</a:t>
          </a:r>
          <a:r>
            <a:rPr lang="de-DE" dirty="0"/>
            <a:t> </a:t>
          </a:r>
          <a:r>
            <a:rPr lang="de-DE" dirty="0" err="1"/>
            <a:t>allows</a:t>
          </a:r>
          <a:r>
            <a:rPr lang="de-DE" dirty="0"/>
            <a:t> </a:t>
          </a:r>
          <a:r>
            <a:rPr lang="de-DE" dirty="0" err="1"/>
            <a:t>to</a:t>
          </a:r>
          <a:r>
            <a:rPr lang="de-DE" dirty="0"/>
            <a:t> </a:t>
          </a:r>
          <a:r>
            <a:rPr lang="de-DE" dirty="0" err="1"/>
            <a:t>have</a:t>
          </a:r>
          <a:r>
            <a:rPr lang="de-DE" dirty="0"/>
            <a:t> </a:t>
          </a:r>
          <a:r>
            <a:rPr lang="de-DE" dirty="0" err="1"/>
            <a:t>reproducible</a:t>
          </a:r>
          <a:r>
            <a:rPr lang="de-DE" dirty="0"/>
            <a:t> </a:t>
          </a:r>
          <a:r>
            <a:rPr lang="de-DE" dirty="0" err="1"/>
            <a:t>conda</a:t>
          </a:r>
          <a:r>
            <a:rPr lang="de-DE" dirty="0"/>
            <a:t> </a:t>
          </a:r>
          <a:r>
            <a:rPr lang="de-DE" dirty="0" err="1"/>
            <a:t>environments</a:t>
          </a:r>
          <a:r>
            <a:rPr lang="de-DE" dirty="0"/>
            <a:t> </a:t>
          </a:r>
          <a:r>
            <a:rPr lang="de-DE" dirty="0" err="1"/>
            <a:t>and</a:t>
          </a:r>
          <a:r>
            <a:rPr lang="de-DE" dirty="0"/>
            <a:t> </a:t>
          </a:r>
          <a:r>
            <a:rPr lang="de-DE" dirty="0" err="1"/>
            <a:t>versions</a:t>
          </a:r>
          <a:r>
            <a:rPr lang="de-DE" dirty="0"/>
            <a:t> but </a:t>
          </a:r>
          <a:r>
            <a:rPr lang="de-DE" dirty="0" err="1"/>
            <a:t>complete</a:t>
          </a:r>
          <a:r>
            <a:rPr lang="de-DE" dirty="0"/>
            <a:t> </a:t>
          </a:r>
          <a:r>
            <a:rPr lang="de-DE" dirty="0" err="1"/>
            <a:t>environment</a:t>
          </a:r>
          <a:r>
            <a:rPr lang="de-DE" dirty="0"/>
            <a:t> (native </a:t>
          </a:r>
          <a:r>
            <a:rPr lang="de-DE" dirty="0" err="1"/>
            <a:t>dependencies</a:t>
          </a:r>
          <a:r>
            <a:rPr lang="de-DE" dirty="0"/>
            <a:t>, </a:t>
          </a:r>
          <a:r>
            <a:rPr lang="de-DE" dirty="0" err="1"/>
            <a:t>compiler</a:t>
          </a:r>
          <a:r>
            <a:rPr lang="de-DE" dirty="0"/>
            <a:t>, </a:t>
          </a:r>
          <a:r>
            <a:rPr lang="de-DE" dirty="0" err="1"/>
            <a:t>settings</a:t>
          </a:r>
          <a:r>
            <a:rPr lang="de-DE" dirty="0"/>
            <a:t>, ….)</a:t>
          </a:r>
          <a:endParaRPr lang="en-US" dirty="0"/>
        </a:p>
      </dgm:t>
    </dgm:pt>
    <dgm:pt modelId="{B890CEE8-C474-4232-A132-AE32477AECCD}" type="parTrans" cxnId="{6383EB41-8093-4B1C-8912-F39052BD89AF}">
      <dgm:prSet/>
      <dgm:spPr/>
      <dgm:t>
        <a:bodyPr/>
        <a:lstStyle/>
        <a:p>
          <a:endParaRPr lang="en-US"/>
        </a:p>
      </dgm:t>
    </dgm:pt>
    <dgm:pt modelId="{210ED4C8-C8AB-4A2E-AC00-702D27ADDED2}" type="sibTrans" cxnId="{6383EB41-8093-4B1C-8912-F39052BD89AF}">
      <dgm:prSet/>
      <dgm:spPr/>
      <dgm:t>
        <a:bodyPr/>
        <a:lstStyle/>
        <a:p>
          <a:endParaRPr lang="en-US"/>
        </a:p>
      </dgm:t>
    </dgm:pt>
    <dgm:pt modelId="{B2FFBD50-6B1D-4DEE-8AA5-3AC17511EB33}">
      <dgm:prSet/>
      <dgm:spPr/>
      <dgm:t>
        <a:bodyPr/>
        <a:lstStyle/>
        <a:p>
          <a:r>
            <a:rPr lang="de-DE"/>
            <a:t>docker-compose / K8S for orchestration</a:t>
          </a:r>
          <a:endParaRPr lang="en-US"/>
        </a:p>
      </dgm:t>
    </dgm:pt>
    <dgm:pt modelId="{926F4367-164C-4B3A-A1D2-E859986EE0C7}" type="parTrans" cxnId="{D1D9B54C-1700-4BAF-BAAB-C41B656BA423}">
      <dgm:prSet/>
      <dgm:spPr/>
      <dgm:t>
        <a:bodyPr/>
        <a:lstStyle/>
        <a:p>
          <a:endParaRPr lang="en-US"/>
        </a:p>
      </dgm:t>
    </dgm:pt>
    <dgm:pt modelId="{5E250F7D-ADA8-4081-AD96-2DA6CC9A0CC9}" type="sibTrans" cxnId="{D1D9B54C-1700-4BAF-BAAB-C41B656BA423}">
      <dgm:prSet/>
      <dgm:spPr/>
      <dgm:t>
        <a:bodyPr/>
        <a:lstStyle/>
        <a:p>
          <a:endParaRPr lang="en-US"/>
        </a:p>
      </dgm:t>
    </dgm:pt>
    <dgm:pt modelId="{AA931239-985A-4CAF-A0C5-9AC15A7A6DFB}" type="pres">
      <dgm:prSet presAssocID="{8FFD5AA7-72BD-4134-B21C-06AC2993B72C}" presName="root" presStyleCnt="0">
        <dgm:presLayoutVars>
          <dgm:dir/>
          <dgm:resizeHandles val="exact"/>
        </dgm:presLayoutVars>
      </dgm:prSet>
      <dgm:spPr/>
    </dgm:pt>
    <dgm:pt modelId="{9C193490-B60D-4B8E-9644-E0BA5A7F2D29}" type="pres">
      <dgm:prSet presAssocID="{A1E7C3A6-6920-4C64-82AB-C0717F0472BA}" presName="compNode" presStyleCnt="0"/>
      <dgm:spPr/>
    </dgm:pt>
    <dgm:pt modelId="{3CDC8122-46DB-4124-A9CB-5637A9E794F2}" type="pres">
      <dgm:prSet presAssocID="{A1E7C3A6-6920-4C64-82AB-C0717F0472BA}" presName="bgRect" presStyleLbl="bgShp" presStyleIdx="0" presStyleCnt="4"/>
      <dgm:spPr/>
    </dgm:pt>
    <dgm:pt modelId="{3AF27912-FBC1-407F-932B-9D39455EC983}" type="pres">
      <dgm:prSet presAssocID="{A1E7C3A6-6920-4C64-82AB-C0717F0472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B914047-5EB6-403B-9AF1-D353F16B8093}" type="pres">
      <dgm:prSet presAssocID="{A1E7C3A6-6920-4C64-82AB-C0717F0472BA}" presName="spaceRect" presStyleCnt="0"/>
      <dgm:spPr/>
    </dgm:pt>
    <dgm:pt modelId="{7EE4B225-89CC-4C6D-A706-2FB574A1BAD3}" type="pres">
      <dgm:prSet presAssocID="{A1E7C3A6-6920-4C64-82AB-C0717F0472BA}" presName="parTx" presStyleLbl="revTx" presStyleIdx="0" presStyleCnt="4">
        <dgm:presLayoutVars>
          <dgm:chMax val="0"/>
          <dgm:chPref val="0"/>
        </dgm:presLayoutVars>
      </dgm:prSet>
      <dgm:spPr/>
    </dgm:pt>
    <dgm:pt modelId="{90AC81BD-F682-463D-8589-C0438433DC95}" type="pres">
      <dgm:prSet presAssocID="{2F7B5012-F9E5-49DE-BEB2-F080FC15A6C7}" presName="sibTrans" presStyleCnt="0"/>
      <dgm:spPr/>
    </dgm:pt>
    <dgm:pt modelId="{E422842A-0DCB-4C28-8F72-DDBF8D351414}" type="pres">
      <dgm:prSet presAssocID="{28A7256A-CDC5-4307-B917-CB4250A6E427}" presName="compNode" presStyleCnt="0"/>
      <dgm:spPr/>
    </dgm:pt>
    <dgm:pt modelId="{68DF870E-816D-4250-B347-617E12FD7820}" type="pres">
      <dgm:prSet presAssocID="{28A7256A-CDC5-4307-B917-CB4250A6E427}" presName="bgRect" presStyleLbl="bgShp" presStyleIdx="1" presStyleCnt="4"/>
      <dgm:spPr/>
    </dgm:pt>
    <dgm:pt modelId="{1AE24462-DBF4-46E5-87C0-89D36C41FDA0}" type="pres">
      <dgm:prSet presAssocID="{28A7256A-CDC5-4307-B917-CB4250A6E4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B372BA82-20D0-4548-9048-CBD693ED8F13}" type="pres">
      <dgm:prSet presAssocID="{28A7256A-CDC5-4307-B917-CB4250A6E427}" presName="spaceRect" presStyleCnt="0"/>
      <dgm:spPr/>
    </dgm:pt>
    <dgm:pt modelId="{035BA70D-80CB-4436-B70E-DFD1DED2620D}" type="pres">
      <dgm:prSet presAssocID="{28A7256A-CDC5-4307-B917-CB4250A6E427}" presName="parTx" presStyleLbl="revTx" presStyleIdx="1" presStyleCnt="4">
        <dgm:presLayoutVars>
          <dgm:chMax val="0"/>
          <dgm:chPref val="0"/>
        </dgm:presLayoutVars>
      </dgm:prSet>
      <dgm:spPr/>
    </dgm:pt>
    <dgm:pt modelId="{559DB34A-9F52-447E-A209-34C6D371D7B0}" type="pres">
      <dgm:prSet presAssocID="{062ED8C3-EE6F-40AE-AFE9-2BC43285F276}" presName="sibTrans" presStyleCnt="0"/>
      <dgm:spPr/>
    </dgm:pt>
    <dgm:pt modelId="{79202A47-BEA5-4762-B917-0B95426B8045}" type="pres">
      <dgm:prSet presAssocID="{0126AEC6-0F10-4E4E-9C79-7FE1D98333D5}" presName="compNode" presStyleCnt="0"/>
      <dgm:spPr/>
    </dgm:pt>
    <dgm:pt modelId="{471E3604-F3D4-4D0F-9429-301AE809EE0F}" type="pres">
      <dgm:prSet presAssocID="{0126AEC6-0F10-4E4E-9C79-7FE1D98333D5}" presName="bgRect" presStyleLbl="bgShp" presStyleIdx="2" presStyleCnt="4"/>
      <dgm:spPr/>
    </dgm:pt>
    <dgm:pt modelId="{15B461C7-4C72-4C25-AB70-8D6F983CBE5A}" type="pres">
      <dgm:prSet presAssocID="{0126AEC6-0F10-4E4E-9C79-7FE1D98333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FB6DFA8-EAAF-452D-A780-3FA2B8FD2DB9}" type="pres">
      <dgm:prSet presAssocID="{0126AEC6-0F10-4E4E-9C79-7FE1D98333D5}" presName="spaceRect" presStyleCnt="0"/>
      <dgm:spPr/>
    </dgm:pt>
    <dgm:pt modelId="{13C8E39F-F347-481B-8749-3EE126C00004}" type="pres">
      <dgm:prSet presAssocID="{0126AEC6-0F10-4E4E-9C79-7FE1D98333D5}" presName="parTx" presStyleLbl="revTx" presStyleIdx="2" presStyleCnt="4">
        <dgm:presLayoutVars>
          <dgm:chMax val="0"/>
          <dgm:chPref val="0"/>
        </dgm:presLayoutVars>
      </dgm:prSet>
      <dgm:spPr/>
    </dgm:pt>
    <dgm:pt modelId="{6087CB4E-3807-4B10-9AB4-8E86906FB667}" type="pres">
      <dgm:prSet presAssocID="{210ED4C8-C8AB-4A2E-AC00-702D27ADDED2}" presName="sibTrans" presStyleCnt="0"/>
      <dgm:spPr/>
    </dgm:pt>
    <dgm:pt modelId="{85E93B4F-7E92-48F2-A09F-F4D6EA068876}" type="pres">
      <dgm:prSet presAssocID="{B2FFBD50-6B1D-4DEE-8AA5-3AC17511EB33}" presName="compNode" presStyleCnt="0"/>
      <dgm:spPr/>
    </dgm:pt>
    <dgm:pt modelId="{51B3C18B-C603-4DB8-A057-BF4F7FBBDBE9}" type="pres">
      <dgm:prSet presAssocID="{B2FFBD50-6B1D-4DEE-8AA5-3AC17511EB33}" presName="bgRect" presStyleLbl="bgShp" presStyleIdx="3" presStyleCnt="4"/>
      <dgm:spPr/>
    </dgm:pt>
    <dgm:pt modelId="{16947B49-63CC-4A79-B3C8-2EAA4C9FF421}" type="pres">
      <dgm:prSet presAssocID="{B2FFBD50-6B1D-4DEE-8AA5-3AC17511EB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609F837D-9071-4C7F-9FC7-D3509C5EC6A4}" type="pres">
      <dgm:prSet presAssocID="{B2FFBD50-6B1D-4DEE-8AA5-3AC17511EB33}" presName="spaceRect" presStyleCnt="0"/>
      <dgm:spPr/>
    </dgm:pt>
    <dgm:pt modelId="{52E2290A-4DC0-4C80-82C4-44457146B04C}" type="pres">
      <dgm:prSet presAssocID="{B2FFBD50-6B1D-4DEE-8AA5-3AC17511EB33}" presName="parTx" presStyleLbl="revTx" presStyleIdx="3" presStyleCnt="4">
        <dgm:presLayoutVars>
          <dgm:chMax val="0"/>
          <dgm:chPref val="0"/>
        </dgm:presLayoutVars>
      </dgm:prSet>
      <dgm:spPr/>
    </dgm:pt>
  </dgm:ptLst>
  <dgm:cxnLst>
    <dgm:cxn modelId="{EAABAE2E-81EE-4EBD-A29B-8018DB66D7B3}" type="presOf" srcId="{B2FFBD50-6B1D-4DEE-8AA5-3AC17511EB33}" destId="{52E2290A-4DC0-4C80-82C4-44457146B04C}" srcOrd="0" destOrd="0" presId="urn:microsoft.com/office/officeart/2018/2/layout/IconVerticalSolidList"/>
    <dgm:cxn modelId="{3693A93C-2B1A-4DE4-ABD3-94AB692B2BBB}" type="presOf" srcId="{8FFD5AA7-72BD-4134-B21C-06AC2993B72C}" destId="{AA931239-985A-4CAF-A0C5-9AC15A7A6DFB}" srcOrd="0" destOrd="0" presId="urn:microsoft.com/office/officeart/2018/2/layout/IconVerticalSolidList"/>
    <dgm:cxn modelId="{6383EB41-8093-4B1C-8912-F39052BD89AF}" srcId="{8FFD5AA7-72BD-4134-B21C-06AC2993B72C}" destId="{0126AEC6-0F10-4E4E-9C79-7FE1D98333D5}" srcOrd="2" destOrd="0" parTransId="{B890CEE8-C474-4232-A132-AE32477AECCD}" sibTransId="{210ED4C8-C8AB-4A2E-AC00-702D27ADDED2}"/>
    <dgm:cxn modelId="{D1D9B54C-1700-4BAF-BAAB-C41B656BA423}" srcId="{8FFD5AA7-72BD-4134-B21C-06AC2993B72C}" destId="{B2FFBD50-6B1D-4DEE-8AA5-3AC17511EB33}" srcOrd="3" destOrd="0" parTransId="{926F4367-164C-4B3A-A1D2-E859986EE0C7}" sibTransId="{5E250F7D-ADA8-4081-AD96-2DA6CC9A0CC9}"/>
    <dgm:cxn modelId="{0686765D-FFAC-4FCC-9D3A-0871EE7C552C}" type="presOf" srcId="{A1E7C3A6-6920-4C64-82AB-C0717F0472BA}" destId="{7EE4B225-89CC-4C6D-A706-2FB574A1BAD3}" srcOrd="0" destOrd="0" presId="urn:microsoft.com/office/officeart/2018/2/layout/IconVerticalSolidList"/>
    <dgm:cxn modelId="{1B6A3672-8FCB-47D9-8926-B2B66D3358B0}" type="presOf" srcId="{0126AEC6-0F10-4E4E-9C79-7FE1D98333D5}" destId="{13C8E39F-F347-481B-8749-3EE126C00004}" srcOrd="0" destOrd="0" presId="urn:microsoft.com/office/officeart/2018/2/layout/IconVerticalSolidList"/>
    <dgm:cxn modelId="{18347182-7087-4AA5-9605-F67880654242}" srcId="{8FFD5AA7-72BD-4134-B21C-06AC2993B72C}" destId="{A1E7C3A6-6920-4C64-82AB-C0717F0472BA}" srcOrd="0" destOrd="0" parTransId="{13B46F96-145A-4C59-899F-E7A5DEA9F22C}" sibTransId="{2F7B5012-F9E5-49DE-BEB2-F080FC15A6C7}"/>
    <dgm:cxn modelId="{4DD944EA-7D61-48E8-B891-B05B230D6D3A}" type="presOf" srcId="{28A7256A-CDC5-4307-B917-CB4250A6E427}" destId="{035BA70D-80CB-4436-B70E-DFD1DED2620D}" srcOrd="0" destOrd="0" presId="urn:microsoft.com/office/officeart/2018/2/layout/IconVerticalSolidList"/>
    <dgm:cxn modelId="{9040E4FC-9021-49E6-99B5-910B72C2D92B}" srcId="{8FFD5AA7-72BD-4134-B21C-06AC2993B72C}" destId="{28A7256A-CDC5-4307-B917-CB4250A6E427}" srcOrd="1" destOrd="0" parTransId="{ED9B1DB8-6CC1-4BAB-8A90-44DC2C0EB302}" sibTransId="{062ED8C3-EE6F-40AE-AFE9-2BC43285F276}"/>
    <dgm:cxn modelId="{EAEBAFB7-ABA9-4A06-8572-82042B08C49C}" type="presParOf" srcId="{AA931239-985A-4CAF-A0C5-9AC15A7A6DFB}" destId="{9C193490-B60D-4B8E-9644-E0BA5A7F2D29}" srcOrd="0" destOrd="0" presId="urn:microsoft.com/office/officeart/2018/2/layout/IconVerticalSolidList"/>
    <dgm:cxn modelId="{AA939E2B-EBA9-4AB0-AFB8-73E734F9F362}" type="presParOf" srcId="{9C193490-B60D-4B8E-9644-E0BA5A7F2D29}" destId="{3CDC8122-46DB-4124-A9CB-5637A9E794F2}" srcOrd="0" destOrd="0" presId="urn:microsoft.com/office/officeart/2018/2/layout/IconVerticalSolidList"/>
    <dgm:cxn modelId="{D6B258C0-7D0F-4649-9A70-6D74025B8911}" type="presParOf" srcId="{9C193490-B60D-4B8E-9644-E0BA5A7F2D29}" destId="{3AF27912-FBC1-407F-932B-9D39455EC983}" srcOrd="1" destOrd="0" presId="urn:microsoft.com/office/officeart/2018/2/layout/IconVerticalSolidList"/>
    <dgm:cxn modelId="{C4292D88-A0A3-4CF6-AE56-FAE3D5857052}" type="presParOf" srcId="{9C193490-B60D-4B8E-9644-E0BA5A7F2D29}" destId="{9B914047-5EB6-403B-9AF1-D353F16B8093}" srcOrd="2" destOrd="0" presId="urn:microsoft.com/office/officeart/2018/2/layout/IconVerticalSolidList"/>
    <dgm:cxn modelId="{0BACE987-1086-4A41-949E-AF7FC444F647}" type="presParOf" srcId="{9C193490-B60D-4B8E-9644-E0BA5A7F2D29}" destId="{7EE4B225-89CC-4C6D-A706-2FB574A1BAD3}" srcOrd="3" destOrd="0" presId="urn:microsoft.com/office/officeart/2018/2/layout/IconVerticalSolidList"/>
    <dgm:cxn modelId="{B7C6798A-EF71-4881-B55E-CE70CBEE86CE}" type="presParOf" srcId="{AA931239-985A-4CAF-A0C5-9AC15A7A6DFB}" destId="{90AC81BD-F682-463D-8589-C0438433DC95}" srcOrd="1" destOrd="0" presId="urn:microsoft.com/office/officeart/2018/2/layout/IconVerticalSolidList"/>
    <dgm:cxn modelId="{4DC854C1-E9A4-4FEB-8795-1F33240B9CC8}" type="presParOf" srcId="{AA931239-985A-4CAF-A0C5-9AC15A7A6DFB}" destId="{E422842A-0DCB-4C28-8F72-DDBF8D351414}" srcOrd="2" destOrd="0" presId="urn:microsoft.com/office/officeart/2018/2/layout/IconVerticalSolidList"/>
    <dgm:cxn modelId="{C650A4EE-3B3B-44E6-9957-A1DC00FEC1F6}" type="presParOf" srcId="{E422842A-0DCB-4C28-8F72-DDBF8D351414}" destId="{68DF870E-816D-4250-B347-617E12FD7820}" srcOrd="0" destOrd="0" presId="urn:microsoft.com/office/officeart/2018/2/layout/IconVerticalSolidList"/>
    <dgm:cxn modelId="{FBB90CE6-BA1E-48A2-A359-AB261313AE83}" type="presParOf" srcId="{E422842A-0DCB-4C28-8F72-DDBF8D351414}" destId="{1AE24462-DBF4-46E5-87C0-89D36C41FDA0}" srcOrd="1" destOrd="0" presId="urn:microsoft.com/office/officeart/2018/2/layout/IconVerticalSolidList"/>
    <dgm:cxn modelId="{D32D8194-D3A0-4963-BD26-8C0C7EA4BA4B}" type="presParOf" srcId="{E422842A-0DCB-4C28-8F72-DDBF8D351414}" destId="{B372BA82-20D0-4548-9048-CBD693ED8F13}" srcOrd="2" destOrd="0" presId="urn:microsoft.com/office/officeart/2018/2/layout/IconVerticalSolidList"/>
    <dgm:cxn modelId="{14D0C55A-F2EE-4209-B74F-41D9E13C7C35}" type="presParOf" srcId="{E422842A-0DCB-4C28-8F72-DDBF8D351414}" destId="{035BA70D-80CB-4436-B70E-DFD1DED2620D}" srcOrd="3" destOrd="0" presId="urn:microsoft.com/office/officeart/2018/2/layout/IconVerticalSolidList"/>
    <dgm:cxn modelId="{58F433B6-6342-4C8D-945F-CD9A698492B5}" type="presParOf" srcId="{AA931239-985A-4CAF-A0C5-9AC15A7A6DFB}" destId="{559DB34A-9F52-447E-A209-34C6D371D7B0}" srcOrd="3" destOrd="0" presId="urn:microsoft.com/office/officeart/2018/2/layout/IconVerticalSolidList"/>
    <dgm:cxn modelId="{A40B0BDF-AA14-4A2C-8642-FCB965C23E01}" type="presParOf" srcId="{AA931239-985A-4CAF-A0C5-9AC15A7A6DFB}" destId="{79202A47-BEA5-4762-B917-0B95426B8045}" srcOrd="4" destOrd="0" presId="urn:microsoft.com/office/officeart/2018/2/layout/IconVerticalSolidList"/>
    <dgm:cxn modelId="{978475E4-5ECB-4BEF-81C7-4698B1C77D88}" type="presParOf" srcId="{79202A47-BEA5-4762-B917-0B95426B8045}" destId="{471E3604-F3D4-4D0F-9429-301AE809EE0F}" srcOrd="0" destOrd="0" presId="urn:microsoft.com/office/officeart/2018/2/layout/IconVerticalSolidList"/>
    <dgm:cxn modelId="{7674370F-BF5E-49C8-BF32-07369FB046D0}" type="presParOf" srcId="{79202A47-BEA5-4762-B917-0B95426B8045}" destId="{15B461C7-4C72-4C25-AB70-8D6F983CBE5A}" srcOrd="1" destOrd="0" presId="urn:microsoft.com/office/officeart/2018/2/layout/IconVerticalSolidList"/>
    <dgm:cxn modelId="{94807D50-B82A-4E56-8B6B-33262710EE3C}" type="presParOf" srcId="{79202A47-BEA5-4762-B917-0B95426B8045}" destId="{2FB6DFA8-EAAF-452D-A780-3FA2B8FD2DB9}" srcOrd="2" destOrd="0" presId="urn:microsoft.com/office/officeart/2018/2/layout/IconVerticalSolidList"/>
    <dgm:cxn modelId="{F9DA4C47-2019-4A7B-B14C-57A38DC1E66F}" type="presParOf" srcId="{79202A47-BEA5-4762-B917-0B95426B8045}" destId="{13C8E39F-F347-481B-8749-3EE126C00004}" srcOrd="3" destOrd="0" presId="urn:microsoft.com/office/officeart/2018/2/layout/IconVerticalSolidList"/>
    <dgm:cxn modelId="{4C26EB3E-EAEA-42D4-957A-A550D95562EF}" type="presParOf" srcId="{AA931239-985A-4CAF-A0C5-9AC15A7A6DFB}" destId="{6087CB4E-3807-4B10-9AB4-8E86906FB667}" srcOrd="5" destOrd="0" presId="urn:microsoft.com/office/officeart/2018/2/layout/IconVerticalSolidList"/>
    <dgm:cxn modelId="{D4E9E1CD-984A-4118-86E0-B0FD3206CF9F}" type="presParOf" srcId="{AA931239-985A-4CAF-A0C5-9AC15A7A6DFB}" destId="{85E93B4F-7E92-48F2-A09F-F4D6EA068876}" srcOrd="6" destOrd="0" presId="urn:microsoft.com/office/officeart/2018/2/layout/IconVerticalSolidList"/>
    <dgm:cxn modelId="{51857935-9CD1-49E2-8793-1B1A67EB5A54}" type="presParOf" srcId="{85E93B4F-7E92-48F2-A09F-F4D6EA068876}" destId="{51B3C18B-C603-4DB8-A057-BF4F7FBBDBE9}" srcOrd="0" destOrd="0" presId="urn:microsoft.com/office/officeart/2018/2/layout/IconVerticalSolidList"/>
    <dgm:cxn modelId="{B55DE406-89A3-4E30-A18B-CFC965796507}" type="presParOf" srcId="{85E93B4F-7E92-48F2-A09F-F4D6EA068876}" destId="{16947B49-63CC-4A79-B3C8-2EAA4C9FF421}" srcOrd="1" destOrd="0" presId="urn:microsoft.com/office/officeart/2018/2/layout/IconVerticalSolidList"/>
    <dgm:cxn modelId="{D452FE48-4E81-492A-AAD6-D12DC115F3C4}" type="presParOf" srcId="{85E93B4F-7E92-48F2-A09F-F4D6EA068876}" destId="{609F837D-9071-4C7F-9FC7-D3509C5EC6A4}" srcOrd="2" destOrd="0" presId="urn:microsoft.com/office/officeart/2018/2/layout/IconVerticalSolidList"/>
    <dgm:cxn modelId="{532D2C5B-C11A-4FE0-BAD0-FD42E3756475}" type="presParOf" srcId="{85E93B4F-7E92-48F2-A09F-F4D6EA068876}" destId="{52E2290A-4DC0-4C80-82C4-44457146B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25F64E-DFB9-446D-8C55-9EF5C28B117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3E406E-BA91-481A-B843-827E4EA7D253}">
      <dgm:prSet/>
      <dgm:spPr/>
      <dgm:t>
        <a:bodyPr/>
        <a:lstStyle/>
        <a:p>
          <a:pPr>
            <a:defRPr b="1"/>
          </a:pPr>
          <a:r>
            <a:rPr lang="en-US"/>
            <a:t>What is the amount of data?</a:t>
          </a:r>
        </a:p>
      </dgm:t>
    </dgm:pt>
    <dgm:pt modelId="{2D930422-F73D-495D-8521-EFF3896D5591}" type="parTrans" cxnId="{E59FA93D-2900-4B7C-9F5B-B914B76BA763}">
      <dgm:prSet/>
      <dgm:spPr/>
      <dgm:t>
        <a:bodyPr/>
        <a:lstStyle/>
        <a:p>
          <a:endParaRPr lang="en-US"/>
        </a:p>
      </dgm:t>
    </dgm:pt>
    <dgm:pt modelId="{17A67980-5C40-4DD9-87EF-6F79AF464EC0}" type="sibTrans" cxnId="{E59FA93D-2900-4B7C-9F5B-B914B76BA763}">
      <dgm:prSet/>
      <dgm:spPr/>
      <dgm:t>
        <a:bodyPr/>
        <a:lstStyle/>
        <a:p>
          <a:endParaRPr lang="en-US"/>
        </a:p>
      </dgm:t>
    </dgm:pt>
    <dgm:pt modelId="{B9811596-FED3-4B6F-B4AB-5D4FF8D1589A}">
      <dgm:prSet/>
      <dgm:spPr/>
      <dgm:t>
        <a:bodyPr/>
        <a:lstStyle/>
        <a:p>
          <a:r>
            <a:rPr lang="en-US"/>
            <a:t>Bytes, MB, GB, TB, PB?</a:t>
          </a:r>
        </a:p>
      </dgm:t>
    </dgm:pt>
    <dgm:pt modelId="{25F65BE2-79B2-48F3-9B29-EC6C04FB268A}" type="parTrans" cxnId="{6889573C-1BB2-447F-9C30-A6F44DCB0D77}">
      <dgm:prSet/>
      <dgm:spPr/>
      <dgm:t>
        <a:bodyPr/>
        <a:lstStyle/>
        <a:p>
          <a:endParaRPr lang="en-US"/>
        </a:p>
      </dgm:t>
    </dgm:pt>
    <dgm:pt modelId="{4DECC213-C8E1-4BAC-A661-F33DDD4A7618}" type="sibTrans" cxnId="{6889573C-1BB2-447F-9C30-A6F44DCB0D77}">
      <dgm:prSet/>
      <dgm:spPr/>
      <dgm:t>
        <a:bodyPr/>
        <a:lstStyle/>
        <a:p>
          <a:endParaRPr lang="en-US"/>
        </a:p>
      </dgm:t>
    </dgm:pt>
    <dgm:pt modelId="{CE1417F0-7560-4816-9975-EBED477FC256}">
      <dgm:prSet/>
      <dgm:spPr/>
      <dgm:t>
        <a:bodyPr/>
        <a:lstStyle/>
        <a:p>
          <a:r>
            <a:rPr lang="en-US"/>
            <a:t>How many rows, transactions are involved?</a:t>
          </a:r>
        </a:p>
      </dgm:t>
    </dgm:pt>
    <dgm:pt modelId="{FC811FDD-3860-4EE2-86E0-6EDDD08613F7}" type="parTrans" cxnId="{47663625-E9E0-4A65-99AC-9DAD64CB0A2E}">
      <dgm:prSet/>
      <dgm:spPr/>
      <dgm:t>
        <a:bodyPr/>
        <a:lstStyle/>
        <a:p>
          <a:endParaRPr lang="en-US"/>
        </a:p>
      </dgm:t>
    </dgm:pt>
    <dgm:pt modelId="{5E53814D-AE42-4A09-9A20-38F6B1ECF291}" type="sibTrans" cxnId="{47663625-E9E0-4A65-99AC-9DAD64CB0A2E}">
      <dgm:prSet/>
      <dgm:spPr/>
      <dgm:t>
        <a:bodyPr/>
        <a:lstStyle/>
        <a:p>
          <a:endParaRPr lang="en-US"/>
        </a:p>
      </dgm:t>
    </dgm:pt>
    <dgm:pt modelId="{8A6ECA61-EDEB-4610-B74D-4E39C814AD48}">
      <dgm:prSet/>
      <dgm:spPr/>
      <dgm:t>
        <a:bodyPr/>
        <a:lstStyle/>
        <a:p>
          <a:r>
            <a:rPr lang="en-US"/>
            <a:t>How many tables, attributes, etc. are involved?</a:t>
          </a:r>
        </a:p>
      </dgm:t>
    </dgm:pt>
    <dgm:pt modelId="{2A2B7B6D-3EB2-49BA-984B-B5B59E0438FD}" type="parTrans" cxnId="{F2B16039-8C73-4415-B025-0FA329243635}">
      <dgm:prSet/>
      <dgm:spPr/>
      <dgm:t>
        <a:bodyPr/>
        <a:lstStyle/>
        <a:p>
          <a:endParaRPr lang="en-US"/>
        </a:p>
      </dgm:t>
    </dgm:pt>
    <dgm:pt modelId="{E3FB3887-B407-4324-A0CF-605AE0E71F19}" type="sibTrans" cxnId="{F2B16039-8C73-4415-B025-0FA329243635}">
      <dgm:prSet/>
      <dgm:spPr/>
      <dgm:t>
        <a:bodyPr/>
        <a:lstStyle/>
        <a:p>
          <a:endParaRPr lang="en-US"/>
        </a:p>
      </dgm:t>
    </dgm:pt>
    <dgm:pt modelId="{D09C4634-210C-4551-845A-E4A93A525F4B}">
      <dgm:prSet/>
      <dgm:spPr/>
      <dgm:t>
        <a:bodyPr/>
        <a:lstStyle/>
        <a:p>
          <a:pPr>
            <a:defRPr b="1"/>
          </a:pPr>
          <a:r>
            <a:rPr lang="en-US"/>
            <a:t>Take care when calculating the amount of data. Small records still consume PT of data when stored every second for thousands of sensors.</a:t>
          </a:r>
        </a:p>
      </dgm:t>
    </dgm:pt>
    <dgm:pt modelId="{870203F6-E00E-4450-AC8E-E387C0D94E28}" type="parTrans" cxnId="{D1DD8E9F-015F-48E8-84F2-947304413E6A}">
      <dgm:prSet/>
      <dgm:spPr/>
      <dgm:t>
        <a:bodyPr/>
        <a:lstStyle/>
        <a:p>
          <a:endParaRPr lang="en-US"/>
        </a:p>
      </dgm:t>
    </dgm:pt>
    <dgm:pt modelId="{15E882B5-A16F-458A-98CA-FB36869449EC}" type="sibTrans" cxnId="{D1DD8E9F-015F-48E8-84F2-947304413E6A}">
      <dgm:prSet/>
      <dgm:spPr/>
      <dgm:t>
        <a:bodyPr/>
        <a:lstStyle/>
        <a:p>
          <a:endParaRPr lang="en-US"/>
        </a:p>
      </dgm:t>
    </dgm:pt>
    <dgm:pt modelId="{B948C4EC-3045-4483-8C15-4C7473BDC6BF}" type="pres">
      <dgm:prSet presAssocID="{8325F64E-DFB9-446D-8C55-9EF5C28B1176}" presName="root" presStyleCnt="0">
        <dgm:presLayoutVars>
          <dgm:dir/>
          <dgm:resizeHandles val="exact"/>
        </dgm:presLayoutVars>
      </dgm:prSet>
      <dgm:spPr/>
    </dgm:pt>
    <dgm:pt modelId="{4A522E52-C41B-4FFC-BC01-0E3705D3D91D}" type="pres">
      <dgm:prSet presAssocID="{B13E406E-BA91-481A-B843-827E4EA7D253}" presName="compNode" presStyleCnt="0"/>
      <dgm:spPr/>
    </dgm:pt>
    <dgm:pt modelId="{161B8E4A-5431-4E13-BF3A-0C8EF57A0039}" type="pres">
      <dgm:prSet presAssocID="{B13E406E-BA91-481A-B843-827E4EA7D2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AD4824-2630-4CA4-B482-FD07ABE952E7}" type="pres">
      <dgm:prSet presAssocID="{B13E406E-BA91-481A-B843-827E4EA7D253}" presName="iconSpace" presStyleCnt="0"/>
      <dgm:spPr/>
    </dgm:pt>
    <dgm:pt modelId="{22BB08D0-E153-49E2-B92C-3E61EFB8924B}" type="pres">
      <dgm:prSet presAssocID="{B13E406E-BA91-481A-B843-827E4EA7D253}" presName="parTx" presStyleLbl="revTx" presStyleIdx="0" presStyleCnt="4">
        <dgm:presLayoutVars>
          <dgm:chMax val="0"/>
          <dgm:chPref val="0"/>
        </dgm:presLayoutVars>
      </dgm:prSet>
      <dgm:spPr/>
    </dgm:pt>
    <dgm:pt modelId="{D43A756C-8E46-44AC-B313-002DDD88E5C6}" type="pres">
      <dgm:prSet presAssocID="{B13E406E-BA91-481A-B843-827E4EA7D253}" presName="txSpace" presStyleCnt="0"/>
      <dgm:spPr/>
    </dgm:pt>
    <dgm:pt modelId="{E3A2E5A2-1D5B-4402-9518-6636AD647913}" type="pres">
      <dgm:prSet presAssocID="{B13E406E-BA91-481A-B843-827E4EA7D253}" presName="desTx" presStyleLbl="revTx" presStyleIdx="1" presStyleCnt="4">
        <dgm:presLayoutVars/>
      </dgm:prSet>
      <dgm:spPr/>
    </dgm:pt>
    <dgm:pt modelId="{93F4A638-1AA7-4B0C-A1FC-874D038F32EE}" type="pres">
      <dgm:prSet presAssocID="{17A67980-5C40-4DD9-87EF-6F79AF464EC0}" presName="sibTrans" presStyleCnt="0"/>
      <dgm:spPr/>
    </dgm:pt>
    <dgm:pt modelId="{EAF77CBE-401D-4A66-9FB5-E5AA19CFE88E}" type="pres">
      <dgm:prSet presAssocID="{D09C4634-210C-4551-845A-E4A93A525F4B}" presName="compNode" presStyleCnt="0"/>
      <dgm:spPr/>
    </dgm:pt>
    <dgm:pt modelId="{74D30D94-ECDD-4C09-BBCE-22489E481DF2}" type="pres">
      <dgm:prSet presAssocID="{D09C4634-210C-4551-845A-E4A93A525F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0F97974-7E96-43CD-8FDE-91989423EE1F}" type="pres">
      <dgm:prSet presAssocID="{D09C4634-210C-4551-845A-E4A93A525F4B}" presName="iconSpace" presStyleCnt="0"/>
      <dgm:spPr/>
    </dgm:pt>
    <dgm:pt modelId="{089BD2FC-C051-4A2C-BBCB-F51240094114}" type="pres">
      <dgm:prSet presAssocID="{D09C4634-210C-4551-845A-E4A93A525F4B}" presName="parTx" presStyleLbl="revTx" presStyleIdx="2" presStyleCnt="4">
        <dgm:presLayoutVars>
          <dgm:chMax val="0"/>
          <dgm:chPref val="0"/>
        </dgm:presLayoutVars>
      </dgm:prSet>
      <dgm:spPr/>
    </dgm:pt>
    <dgm:pt modelId="{A8AAAB9A-2865-4FC9-AEE0-B8DD3AC52705}" type="pres">
      <dgm:prSet presAssocID="{D09C4634-210C-4551-845A-E4A93A525F4B}" presName="txSpace" presStyleCnt="0"/>
      <dgm:spPr/>
    </dgm:pt>
    <dgm:pt modelId="{3365BEA3-CA89-4EA4-AD07-7EBBE5FFA34A}" type="pres">
      <dgm:prSet presAssocID="{D09C4634-210C-4551-845A-E4A93A525F4B}" presName="desTx" presStyleLbl="revTx" presStyleIdx="3" presStyleCnt="4">
        <dgm:presLayoutVars/>
      </dgm:prSet>
      <dgm:spPr/>
    </dgm:pt>
  </dgm:ptLst>
  <dgm:cxnLst>
    <dgm:cxn modelId="{9FEC100D-8968-4A04-9822-E45388862444}" type="presOf" srcId="{8A6ECA61-EDEB-4610-B74D-4E39C814AD48}" destId="{E3A2E5A2-1D5B-4402-9518-6636AD647913}" srcOrd="0" destOrd="2" presId="urn:microsoft.com/office/officeart/2018/2/layout/IconLabelDescriptionList"/>
    <dgm:cxn modelId="{47663625-E9E0-4A65-99AC-9DAD64CB0A2E}" srcId="{B13E406E-BA91-481A-B843-827E4EA7D253}" destId="{CE1417F0-7560-4816-9975-EBED477FC256}" srcOrd="1" destOrd="0" parTransId="{FC811FDD-3860-4EE2-86E0-6EDDD08613F7}" sibTransId="{5E53814D-AE42-4A09-9A20-38F6B1ECF291}"/>
    <dgm:cxn modelId="{F2B16039-8C73-4415-B025-0FA329243635}" srcId="{B13E406E-BA91-481A-B843-827E4EA7D253}" destId="{8A6ECA61-EDEB-4610-B74D-4E39C814AD48}" srcOrd="2" destOrd="0" parTransId="{2A2B7B6D-3EB2-49BA-984B-B5B59E0438FD}" sibTransId="{E3FB3887-B407-4324-A0CF-605AE0E71F19}"/>
    <dgm:cxn modelId="{6889573C-1BB2-447F-9C30-A6F44DCB0D77}" srcId="{B13E406E-BA91-481A-B843-827E4EA7D253}" destId="{B9811596-FED3-4B6F-B4AB-5D4FF8D1589A}" srcOrd="0" destOrd="0" parTransId="{25F65BE2-79B2-48F3-9B29-EC6C04FB268A}" sibTransId="{4DECC213-C8E1-4BAC-A661-F33DDD4A7618}"/>
    <dgm:cxn modelId="{E59FA93D-2900-4B7C-9F5B-B914B76BA763}" srcId="{8325F64E-DFB9-446D-8C55-9EF5C28B1176}" destId="{B13E406E-BA91-481A-B843-827E4EA7D253}" srcOrd="0" destOrd="0" parTransId="{2D930422-F73D-495D-8521-EFF3896D5591}" sibTransId="{17A67980-5C40-4DD9-87EF-6F79AF464EC0}"/>
    <dgm:cxn modelId="{F0DE1B7E-ADD0-4485-84AB-C1F9F0CBED67}" type="presOf" srcId="{D09C4634-210C-4551-845A-E4A93A525F4B}" destId="{089BD2FC-C051-4A2C-BBCB-F51240094114}" srcOrd="0" destOrd="0" presId="urn:microsoft.com/office/officeart/2018/2/layout/IconLabelDescriptionList"/>
    <dgm:cxn modelId="{23BBFE87-0AC2-40F3-A7B6-3BD32795D49B}" type="presOf" srcId="{8325F64E-DFB9-446D-8C55-9EF5C28B1176}" destId="{B948C4EC-3045-4483-8C15-4C7473BDC6BF}" srcOrd="0" destOrd="0" presId="urn:microsoft.com/office/officeart/2018/2/layout/IconLabelDescriptionList"/>
    <dgm:cxn modelId="{D1DD8E9F-015F-48E8-84F2-947304413E6A}" srcId="{8325F64E-DFB9-446D-8C55-9EF5C28B1176}" destId="{D09C4634-210C-4551-845A-E4A93A525F4B}" srcOrd="1" destOrd="0" parTransId="{870203F6-E00E-4450-AC8E-E387C0D94E28}" sibTransId="{15E882B5-A16F-458A-98CA-FB36869449EC}"/>
    <dgm:cxn modelId="{276325C4-5D2B-4532-BA16-6E8FB645E974}" type="presOf" srcId="{CE1417F0-7560-4816-9975-EBED477FC256}" destId="{E3A2E5A2-1D5B-4402-9518-6636AD647913}" srcOrd="0" destOrd="1" presId="urn:microsoft.com/office/officeart/2018/2/layout/IconLabelDescriptionList"/>
    <dgm:cxn modelId="{9E3357C6-2E54-4AC4-8F92-42FE6F64A40C}" type="presOf" srcId="{B13E406E-BA91-481A-B843-827E4EA7D253}" destId="{22BB08D0-E153-49E2-B92C-3E61EFB8924B}" srcOrd="0" destOrd="0" presId="urn:microsoft.com/office/officeart/2018/2/layout/IconLabelDescriptionList"/>
    <dgm:cxn modelId="{44F225E8-1E8B-4075-A623-3BA739EF36A7}" type="presOf" srcId="{B9811596-FED3-4B6F-B4AB-5D4FF8D1589A}" destId="{E3A2E5A2-1D5B-4402-9518-6636AD647913}" srcOrd="0" destOrd="0" presId="urn:microsoft.com/office/officeart/2018/2/layout/IconLabelDescriptionList"/>
    <dgm:cxn modelId="{0C805D18-938F-4492-ACE9-0FE27071FDA5}" type="presParOf" srcId="{B948C4EC-3045-4483-8C15-4C7473BDC6BF}" destId="{4A522E52-C41B-4FFC-BC01-0E3705D3D91D}" srcOrd="0" destOrd="0" presId="urn:microsoft.com/office/officeart/2018/2/layout/IconLabelDescriptionList"/>
    <dgm:cxn modelId="{FCE2FA82-4887-44FA-A721-D2241C6FA201}" type="presParOf" srcId="{4A522E52-C41B-4FFC-BC01-0E3705D3D91D}" destId="{161B8E4A-5431-4E13-BF3A-0C8EF57A0039}" srcOrd="0" destOrd="0" presId="urn:microsoft.com/office/officeart/2018/2/layout/IconLabelDescriptionList"/>
    <dgm:cxn modelId="{D73E3D41-2CCD-4C1A-B725-FC96E7E8F11C}" type="presParOf" srcId="{4A522E52-C41B-4FFC-BC01-0E3705D3D91D}" destId="{E3AD4824-2630-4CA4-B482-FD07ABE952E7}" srcOrd="1" destOrd="0" presId="urn:microsoft.com/office/officeart/2018/2/layout/IconLabelDescriptionList"/>
    <dgm:cxn modelId="{4F338CF0-1791-4247-AD3C-C559559B5A4C}" type="presParOf" srcId="{4A522E52-C41B-4FFC-BC01-0E3705D3D91D}" destId="{22BB08D0-E153-49E2-B92C-3E61EFB8924B}" srcOrd="2" destOrd="0" presId="urn:microsoft.com/office/officeart/2018/2/layout/IconLabelDescriptionList"/>
    <dgm:cxn modelId="{3FC04284-CFB7-4449-8DCB-9090EB7DEC97}" type="presParOf" srcId="{4A522E52-C41B-4FFC-BC01-0E3705D3D91D}" destId="{D43A756C-8E46-44AC-B313-002DDD88E5C6}" srcOrd="3" destOrd="0" presId="urn:microsoft.com/office/officeart/2018/2/layout/IconLabelDescriptionList"/>
    <dgm:cxn modelId="{DFD48A63-27FD-4C04-9D0E-3285BEB14F89}" type="presParOf" srcId="{4A522E52-C41B-4FFC-BC01-0E3705D3D91D}" destId="{E3A2E5A2-1D5B-4402-9518-6636AD647913}" srcOrd="4" destOrd="0" presId="urn:microsoft.com/office/officeart/2018/2/layout/IconLabelDescriptionList"/>
    <dgm:cxn modelId="{F27391EA-A6FC-485F-B19D-1D8355F56186}" type="presParOf" srcId="{B948C4EC-3045-4483-8C15-4C7473BDC6BF}" destId="{93F4A638-1AA7-4B0C-A1FC-874D038F32EE}" srcOrd="1" destOrd="0" presId="urn:microsoft.com/office/officeart/2018/2/layout/IconLabelDescriptionList"/>
    <dgm:cxn modelId="{B78D88CC-44BA-41E9-AEF4-B4709EE64A8D}" type="presParOf" srcId="{B948C4EC-3045-4483-8C15-4C7473BDC6BF}" destId="{EAF77CBE-401D-4A66-9FB5-E5AA19CFE88E}" srcOrd="2" destOrd="0" presId="urn:microsoft.com/office/officeart/2018/2/layout/IconLabelDescriptionList"/>
    <dgm:cxn modelId="{5D95517E-7843-4F64-B531-62374DFDED0D}" type="presParOf" srcId="{EAF77CBE-401D-4A66-9FB5-E5AA19CFE88E}" destId="{74D30D94-ECDD-4C09-BBCE-22489E481DF2}" srcOrd="0" destOrd="0" presId="urn:microsoft.com/office/officeart/2018/2/layout/IconLabelDescriptionList"/>
    <dgm:cxn modelId="{BF63F3FD-2359-44EC-BFF3-37832F8BDE69}" type="presParOf" srcId="{EAF77CBE-401D-4A66-9FB5-E5AA19CFE88E}" destId="{90F97974-7E96-43CD-8FDE-91989423EE1F}" srcOrd="1" destOrd="0" presId="urn:microsoft.com/office/officeart/2018/2/layout/IconLabelDescriptionList"/>
    <dgm:cxn modelId="{43635A39-3051-40D4-981B-3C33C9009B3B}" type="presParOf" srcId="{EAF77CBE-401D-4A66-9FB5-E5AA19CFE88E}" destId="{089BD2FC-C051-4A2C-BBCB-F51240094114}" srcOrd="2" destOrd="0" presId="urn:microsoft.com/office/officeart/2018/2/layout/IconLabelDescriptionList"/>
    <dgm:cxn modelId="{AE9635C2-9BC8-449D-AC36-B7B2891B92D7}" type="presParOf" srcId="{EAF77CBE-401D-4A66-9FB5-E5AA19CFE88E}" destId="{A8AAAB9A-2865-4FC9-AEE0-B8DD3AC52705}" srcOrd="3" destOrd="0" presId="urn:microsoft.com/office/officeart/2018/2/layout/IconLabelDescriptionList"/>
    <dgm:cxn modelId="{0A0B2019-38F5-46F8-B230-AB9A8627B73F}" type="presParOf" srcId="{EAF77CBE-401D-4A66-9FB5-E5AA19CFE88E}" destId="{3365BEA3-CA89-4EA4-AD07-7EBBE5FFA34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79A1A3-8E92-4B35-AA92-F02F2026C60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14360FE-9255-44F8-ACBB-22CB0485E7D7}">
      <dgm:prSet/>
      <dgm:spPr/>
      <dgm:t>
        <a:bodyPr/>
        <a:lstStyle/>
        <a:p>
          <a:r>
            <a:rPr lang="en-US"/>
            <a:t>Structured (“tidy”)</a:t>
          </a:r>
        </a:p>
      </dgm:t>
    </dgm:pt>
    <dgm:pt modelId="{A6B08461-E162-47BC-8E0F-8F9BA89FFA95}" type="parTrans" cxnId="{4366E71C-CC5D-4094-8E22-784D0C63AC09}">
      <dgm:prSet/>
      <dgm:spPr/>
      <dgm:t>
        <a:bodyPr/>
        <a:lstStyle/>
        <a:p>
          <a:endParaRPr lang="en-US"/>
        </a:p>
      </dgm:t>
    </dgm:pt>
    <dgm:pt modelId="{48FE9CFC-BE56-418C-88CD-C70897DB1FEF}" type="sibTrans" cxnId="{4366E71C-CC5D-4094-8E22-784D0C63AC09}">
      <dgm:prSet/>
      <dgm:spPr/>
      <dgm:t>
        <a:bodyPr/>
        <a:lstStyle/>
        <a:p>
          <a:endParaRPr lang="en-US"/>
        </a:p>
      </dgm:t>
    </dgm:pt>
    <dgm:pt modelId="{10263787-4F30-4C2C-A1C8-AEA49B5E36F2}">
      <dgm:prSet/>
      <dgm:spPr/>
      <dgm:t>
        <a:bodyPr/>
        <a:lstStyle/>
        <a:p>
          <a:r>
            <a:rPr lang="en-US"/>
            <a:t>Fully structured data follows a predefined schema </a:t>
          </a:r>
        </a:p>
      </dgm:t>
    </dgm:pt>
    <dgm:pt modelId="{F72882CF-CCAA-478A-AF58-B77A9C24A6C1}" type="parTrans" cxnId="{846E0B7A-9A15-4287-B011-ABAFFC0FC663}">
      <dgm:prSet/>
      <dgm:spPr/>
      <dgm:t>
        <a:bodyPr/>
        <a:lstStyle/>
        <a:p>
          <a:endParaRPr lang="en-US"/>
        </a:p>
      </dgm:t>
    </dgm:pt>
    <dgm:pt modelId="{A94413B2-0F7F-40B3-A876-63B68E0CCA2A}" type="sibTrans" cxnId="{846E0B7A-9A15-4287-B011-ABAFFC0FC663}">
      <dgm:prSet/>
      <dgm:spPr/>
      <dgm:t>
        <a:bodyPr/>
        <a:lstStyle/>
        <a:p>
          <a:endParaRPr lang="en-US"/>
        </a:p>
      </dgm:t>
    </dgm:pt>
    <dgm:pt modelId="{2E3A4E47-9688-42F9-A3C6-2803719CA915}">
      <dgm:prSet/>
      <dgm:spPr/>
      <dgm:t>
        <a:bodyPr/>
        <a:lstStyle/>
        <a:p>
          <a:r>
            <a:rPr lang="en-US"/>
            <a:t>Tabular data stored in a RDBMS</a:t>
          </a:r>
        </a:p>
      </dgm:t>
    </dgm:pt>
    <dgm:pt modelId="{C2339EFF-9FF2-4D20-AF0E-2EBCD8743FB1}" type="parTrans" cxnId="{F173CB33-2735-4432-A85C-FC4CDC831079}">
      <dgm:prSet/>
      <dgm:spPr/>
      <dgm:t>
        <a:bodyPr/>
        <a:lstStyle/>
        <a:p>
          <a:endParaRPr lang="en-US"/>
        </a:p>
      </dgm:t>
    </dgm:pt>
    <dgm:pt modelId="{55B952BA-7CFA-44B9-952E-D77BAA87842D}" type="sibTrans" cxnId="{F173CB33-2735-4432-A85C-FC4CDC831079}">
      <dgm:prSet/>
      <dgm:spPr/>
      <dgm:t>
        <a:bodyPr/>
        <a:lstStyle/>
        <a:p>
          <a:endParaRPr lang="en-US"/>
        </a:p>
      </dgm:t>
    </dgm:pt>
    <dgm:pt modelId="{0BFBA56E-19C8-4516-B5DD-FF868D1B48C3}">
      <dgm:prSet/>
      <dgm:spPr/>
      <dgm:t>
        <a:bodyPr/>
        <a:lstStyle/>
        <a:p>
          <a:r>
            <a:rPr lang="en-US"/>
            <a:t>Semi-Structured (“untidy”)</a:t>
          </a:r>
        </a:p>
      </dgm:t>
    </dgm:pt>
    <dgm:pt modelId="{12FD0851-657E-467C-875D-E441FFE64B99}" type="parTrans" cxnId="{28734666-AAF4-4D84-9338-AA8EBAC67010}">
      <dgm:prSet/>
      <dgm:spPr/>
      <dgm:t>
        <a:bodyPr/>
        <a:lstStyle/>
        <a:p>
          <a:endParaRPr lang="en-US"/>
        </a:p>
      </dgm:t>
    </dgm:pt>
    <dgm:pt modelId="{F963933D-B9FA-4B7A-99CC-D0DB4A5EA031}" type="sibTrans" cxnId="{28734666-AAF4-4D84-9338-AA8EBAC67010}">
      <dgm:prSet/>
      <dgm:spPr/>
      <dgm:t>
        <a:bodyPr/>
        <a:lstStyle/>
        <a:p>
          <a:endParaRPr lang="en-US"/>
        </a:p>
      </dgm:t>
    </dgm:pt>
    <dgm:pt modelId="{C068BA72-EF7F-4591-9B39-8F76DE5712D5}">
      <dgm:prSet/>
      <dgm:spPr/>
      <dgm:t>
        <a:bodyPr/>
        <a:lstStyle/>
        <a:p>
          <a:r>
            <a:rPr lang="en-US"/>
            <a:t>Semi-structured data is often explained as </a:t>
          </a:r>
          <a:r>
            <a:rPr lang="en-US" i="1"/>
            <a:t>"...schemaless  or  self-describing, terms  that  indicate  that  there  is  no  separate  description  of  the  type  or  structure  of  the  data</a:t>
          </a:r>
          <a:r>
            <a:rPr lang="en-US"/>
            <a:t>”</a:t>
          </a:r>
        </a:p>
      </dgm:t>
    </dgm:pt>
    <dgm:pt modelId="{25A4C563-525A-4C9E-AB54-11C4765D4CAF}" type="parTrans" cxnId="{2FB47512-E0C1-4000-8F1D-15B6E9D3F234}">
      <dgm:prSet/>
      <dgm:spPr/>
      <dgm:t>
        <a:bodyPr/>
        <a:lstStyle/>
        <a:p>
          <a:endParaRPr lang="en-US"/>
        </a:p>
      </dgm:t>
    </dgm:pt>
    <dgm:pt modelId="{9BA800E8-390B-43CE-8706-E458ED9BD320}" type="sibTrans" cxnId="{2FB47512-E0C1-4000-8F1D-15B6E9D3F234}">
      <dgm:prSet/>
      <dgm:spPr/>
      <dgm:t>
        <a:bodyPr/>
        <a:lstStyle/>
        <a:p>
          <a:endParaRPr lang="en-US"/>
        </a:p>
      </dgm:t>
    </dgm:pt>
    <dgm:pt modelId="{4F0A59FE-02D8-4B7A-ABF3-F7C684321A0E}">
      <dgm:prSet/>
      <dgm:spPr/>
      <dgm:t>
        <a:bodyPr/>
        <a:lstStyle/>
        <a:p>
          <a:r>
            <a:rPr lang="en-US"/>
            <a:t>Un-Structured (“messy”)</a:t>
          </a:r>
        </a:p>
      </dgm:t>
    </dgm:pt>
    <dgm:pt modelId="{8028341E-2526-4861-A4F5-A8A42C2F086E}" type="parTrans" cxnId="{780B6D01-81BA-41E7-99CB-71D8E1C5FBF8}">
      <dgm:prSet/>
      <dgm:spPr/>
      <dgm:t>
        <a:bodyPr/>
        <a:lstStyle/>
        <a:p>
          <a:endParaRPr lang="en-US"/>
        </a:p>
      </dgm:t>
    </dgm:pt>
    <dgm:pt modelId="{3F40023F-7B58-4179-9C0B-9AA8609F436D}" type="sibTrans" cxnId="{780B6D01-81BA-41E7-99CB-71D8E1C5FBF8}">
      <dgm:prSet/>
      <dgm:spPr/>
      <dgm:t>
        <a:bodyPr/>
        <a:lstStyle/>
        <a:p>
          <a:endParaRPr lang="en-US"/>
        </a:p>
      </dgm:t>
    </dgm:pt>
    <dgm:pt modelId="{F1F7F23B-9225-4FF5-B8EF-954531CC0056}">
      <dgm:prSet/>
      <dgm:spPr/>
      <dgm:t>
        <a:bodyPr/>
        <a:lstStyle/>
        <a:p>
          <a:r>
            <a:rPr lang="en-US"/>
            <a:t>Videos, Images, Large Texts, Archives (zip),… </a:t>
          </a:r>
        </a:p>
      </dgm:t>
    </dgm:pt>
    <dgm:pt modelId="{11A9420E-D34D-4533-82A3-554C8D8547B5}" type="parTrans" cxnId="{FD435DEB-3D8A-44A5-96C1-D63CD3FA4724}">
      <dgm:prSet/>
      <dgm:spPr/>
      <dgm:t>
        <a:bodyPr/>
        <a:lstStyle/>
        <a:p>
          <a:endParaRPr lang="en-US"/>
        </a:p>
      </dgm:t>
    </dgm:pt>
    <dgm:pt modelId="{89482D66-F0D0-4A47-A465-482093A5C3E7}" type="sibTrans" cxnId="{FD435DEB-3D8A-44A5-96C1-D63CD3FA4724}">
      <dgm:prSet/>
      <dgm:spPr/>
      <dgm:t>
        <a:bodyPr/>
        <a:lstStyle/>
        <a:p>
          <a:endParaRPr lang="en-US"/>
        </a:p>
      </dgm:t>
    </dgm:pt>
    <dgm:pt modelId="{3CDDDE8A-E9B3-2E4C-9252-34DFADC44E8A}" type="pres">
      <dgm:prSet presAssocID="{A279A1A3-8E92-4B35-AA92-F02F2026C60D}" presName="linear" presStyleCnt="0">
        <dgm:presLayoutVars>
          <dgm:dir/>
          <dgm:animLvl val="lvl"/>
          <dgm:resizeHandles val="exact"/>
        </dgm:presLayoutVars>
      </dgm:prSet>
      <dgm:spPr/>
    </dgm:pt>
    <dgm:pt modelId="{066E3E35-AFE6-8A4C-B1E5-C888522C2462}" type="pres">
      <dgm:prSet presAssocID="{E14360FE-9255-44F8-ACBB-22CB0485E7D7}" presName="parentLin" presStyleCnt="0"/>
      <dgm:spPr/>
    </dgm:pt>
    <dgm:pt modelId="{B798EA72-09D1-0E45-94CC-14858BB78B2B}" type="pres">
      <dgm:prSet presAssocID="{E14360FE-9255-44F8-ACBB-22CB0485E7D7}" presName="parentLeftMargin" presStyleLbl="node1" presStyleIdx="0" presStyleCnt="3"/>
      <dgm:spPr/>
    </dgm:pt>
    <dgm:pt modelId="{18544C0E-9243-0B4A-B472-388394BAC4C6}" type="pres">
      <dgm:prSet presAssocID="{E14360FE-9255-44F8-ACBB-22CB0485E7D7}" presName="parentText" presStyleLbl="node1" presStyleIdx="0" presStyleCnt="3">
        <dgm:presLayoutVars>
          <dgm:chMax val="0"/>
          <dgm:bulletEnabled val="1"/>
        </dgm:presLayoutVars>
      </dgm:prSet>
      <dgm:spPr/>
    </dgm:pt>
    <dgm:pt modelId="{5EB2FEF1-06E3-D640-9D5B-1F9A3A175C81}" type="pres">
      <dgm:prSet presAssocID="{E14360FE-9255-44F8-ACBB-22CB0485E7D7}" presName="negativeSpace" presStyleCnt="0"/>
      <dgm:spPr/>
    </dgm:pt>
    <dgm:pt modelId="{FA12EFB1-A0F4-264F-A53A-1378C1261CAA}" type="pres">
      <dgm:prSet presAssocID="{E14360FE-9255-44F8-ACBB-22CB0485E7D7}" presName="childText" presStyleLbl="conFgAcc1" presStyleIdx="0" presStyleCnt="3">
        <dgm:presLayoutVars>
          <dgm:bulletEnabled val="1"/>
        </dgm:presLayoutVars>
      </dgm:prSet>
      <dgm:spPr/>
    </dgm:pt>
    <dgm:pt modelId="{53EF125A-5CCF-2F40-8B4E-5C50D1066CDC}" type="pres">
      <dgm:prSet presAssocID="{48FE9CFC-BE56-418C-88CD-C70897DB1FEF}" presName="spaceBetweenRectangles" presStyleCnt="0"/>
      <dgm:spPr/>
    </dgm:pt>
    <dgm:pt modelId="{9E5A8798-6664-594E-A557-D4BCBB65CFFB}" type="pres">
      <dgm:prSet presAssocID="{0BFBA56E-19C8-4516-B5DD-FF868D1B48C3}" presName="parentLin" presStyleCnt="0"/>
      <dgm:spPr/>
    </dgm:pt>
    <dgm:pt modelId="{309778B6-E6F3-3149-890F-AE0DBA051FAB}" type="pres">
      <dgm:prSet presAssocID="{0BFBA56E-19C8-4516-B5DD-FF868D1B48C3}" presName="parentLeftMargin" presStyleLbl="node1" presStyleIdx="0" presStyleCnt="3"/>
      <dgm:spPr/>
    </dgm:pt>
    <dgm:pt modelId="{5B437EDF-13B3-8540-BE0C-8B405E97570C}" type="pres">
      <dgm:prSet presAssocID="{0BFBA56E-19C8-4516-B5DD-FF868D1B48C3}" presName="parentText" presStyleLbl="node1" presStyleIdx="1" presStyleCnt="3">
        <dgm:presLayoutVars>
          <dgm:chMax val="0"/>
          <dgm:bulletEnabled val="1"/>
        </dgm:presLayoutVars>
      </dgm:prSet>
      <dgm:spPr/>
    </dgm:pt>
    <dgm:pt modelId="{99ECCFCC-5632-C64F-BAA4-DB0C42EC4F72}" type="pres">
      <dgm:prSet presAssocID="{0BFBA56E-19C8-4516-B5DD-FF868D1B48C3}" presName="negativeSpace" presStyleCnt="0"/>
      <dgm:spPr/>
    </dgm:pt>
    <dgm:pt modelId="{C080FFA9-3C67-D64A-A236-C5D1AEFACF2D}" type="pres">
      <dgm:prSet presAssocID="{0BFBA56E-19C8-4516-B5DD-FF868D1B48C3}" presName="childText" presStyleLbl="conFgAcc1" presStyleIdx="1" presStyleCnt="3">
        <dgm:presLayoutVars>
          <dgm:bulletEnabled val="1"/>
        </dgm:presLayoutVars>
      </dgm:prSet>
      <dgm:spPr/>
    </dgm:pt>
    <dgm:pt modelId="{FD843F7A-BA39-D848-8D0C-F4B5DC30ABAB}" type="pres">
      <dgm:prSet presAssocID="{F963933D-B9FA-4B7A-99CC-D0DB4A5EA031}" presName="spaceBetweenRectangles" presStyleCnt="0"/>
      <dgm:spPr/>
    </dgm:pt>
    <dgm:pt modelId="{0A811970-D9CE-5B49-A875-3B08D95B4B67}" type="pres">
      <dgm:prSet presAssocID="{4F0A59FE-02D8-4B7A-ABF3-F7C684321A0E}" presName="parentLin" presStyleCnt="0"/>
      <dgm:spPr/>
    </dgm:pt>
    <dgm:pt modelId="{21DC517F-226C-274A-B0BD-DA134CF13FF7}" type="pres">
      <dgm:prSet presAssocID="{4F0A59FE-02D8-4B7A-ABF3-F7C684321A0E}" presName="parentLeftMargin" presStyleLbl="node1" presStyleIdx="1" presStyleCnt="3"/>
      <dgm:spPr/>
    </dgm:pt>
    <dgm:pt modelId="{33D2AD88-B4A5-F84E-9A33-D6C2DB18726C}" type="pres">
      <dgm:prSet presAssocID="{4F0A59FE-02D8-4B7A-ABF3-F7C684321A0E}" presName="parentText" presStyleLbl="node1" presStyleIdx="2" presStyleCnt="3">
        <dgm:presLayoutVars>
          <dgm:chMax val="0"/>
          <dgm:bulletEnabled val="1"/>
        </dgm:presLayoutVars>
      </dgm:prSet>
      <dgm:spPr/>
    </dgm:pt>
    <dgm:pt modelId="{012F23B2-A2C8-9546-A1E2-3831E9F5577A}" type="pres">
      <dgm:prSet presAssocID="{4F0A59FE-02D8-4B7A-ABF3-F7C684321A0E}" presName="negativeSpace" presStyleCnt="0"/>
      <dgm:spPr/>
    </dgm:pt>
    <dgm:pt modelId="{91A01599-8BF4-404E-B6A9-7261CB055098}" type="pres">
      <dgm:prSet presAssocID="{4F0A59FE-02D8-4B7A-ABF3-F7C684321A0E}" presName="childText" presStyleLbl="conFgAcc1" presStyleIdx="2" presStyleCnt="3">
        <dgm:presLayoutVars>
          <dgm:bulletEnabled val="1"/>
        </dgm:presLayoutVars>
      </dgm:prSet>
      <dgm:spPr/>
    </dgm:pt>
  </dgm:ptLst>
  <dgm:cxnLst>
    <dgm:cxn modelId="{780B6D01-81BA-41E7-99CB-71D8E1C5FBF8}" srcId="{A279A1A3-8E92-4B35-AA92-F02F2026C60D}" destId="{4F0A59FE-02D8-4B7A-ABF3-F7C684321A0E}" srcOrd="2" destOrd="0" parTransId="{8028341E-2526-4861-A4F5-A8A42C2F086E}" sibTransId="{3F40023F-7B58-4179-9C0B-9AA8609F436D}"/>
    <dgm:cxn modelId="{0268280B-9501-D649-B669-D631B105C5EE}" type="presOf" srcId="{10263787-4F30-4C2C-A1C8-AEA49B5E36F2}" destId="{FA12EFB1-A0F4-264F-A53A-1378C1261CAA}" srcOrd="0" destOrd="0" presId="urn:microsoft.com/office/officeart/2005/8/layout/list1"/>
    <dgm:cxn modelId="{2FB47512-E0C1-4000-8F1D-15B6E9D3F234}" srcId="{0BFBA56E-19C8-4516-B5DD-FF868D1B48C3}" destId="{C068BA72-EF7F-4591-9B39-8F76DE5712D5}" srcOrd="0" destOrd="0" parTransId="{25A4C563-525A-4C9E-AB54-11C4765D4CAF}" sibTransId="{9BA800E8-390B-43CE-8706-E458ED9BD320}"/>
    <dgm:cxn modelId="{4366E71C-CC5D-4094-8E22-784D0C63AC09}" srcId="{A279A1A3-8E92-4B35-AA92-F02F2026C60D}" destId="{E14360FE-9255-44F8-ACBB-22CB0485E7D7}" srcOrd="0" destOrd="0" parTransId="{A6B08461-E162-47BC-8E0F-8F9BA89FFA95}" sibTransId="{48FE9CFC-BE56-418C-88CD-C70897DB1FEF}"/>
    <dgm:cxn modelId="{F173CB33-2735-4432-A85C-FC4CDC831079}" srcId="{E14360FE-9255-44F8-ACBB-22CB0485E7D7}" destId="{2E3A4E47-9688-42F9-A3C6-2803719CA915}" srcOrd="1" destOrd="0" parTransId="{C2339EFF-9FF2-4D20-AF0E-2EBCD8743FB1}" sibTransId="{55B952BA-7CFA-44B9-952E-D77BAA87842D}"/>
    <dgm:cxn modelId="{28734666-AAF4-4D84-9338-AA8EBAC67010}" srcId="{A279A1A3-8E92-4B35-AA92-F02F2026C60D}" destId="{0BFBA56E-19C8-4516-B5DD-FF868D1B48C3}" srcOrd="1" destOrd="0" parTransId="{12FD0851-657E-467C-875D-E441FFE64B99}" sibTransId="{F963933D-B9FA-4B7A-99CC-D0DB4A5EA031}"/>
    <dgm:cxn modelId="{8732F96C-F26B-6048-8856-E34F48AFB9F4}" type="presOf" srcId="{4F0A59FE-02D8-4B7A-ABF3-F7C684321A0E}" destId="{33D2AD88-B4A5-F84E-9A33-D6C2DB18726C}" srcOrd="1" destOrd="0" presId="urn:microsoft.com/office/officeart/2005/8/layout/list1"/>
    <dgm:cxn modelId="{70DD4C77-B0B3-444A-8798-3DC9B6F9D007}" type="presOf" srcId="{C068BA72-EF7F-4591-9B39-8F76DE5712D5}" destId="{C080FFA9-3C67-D64A-A236-C5D1AEFACF2D}" srcOrd="0" destOrd="0" presId="urn:microsoft.com/office/officeart/2005/8/layout/list1"/>
    <dgm:cxn modelId="{846E0B7A-9A15-4287-B011-ABAFFC0FC663}" srcId="{E14360FE-9255-44F8-ACBB-22CB0485E7D7}" destId="{10263787-4F30-4C2C-A1C8-AEA49B5E36F2}" srcOrd="0" destOrd="0" parTransId="{F72882CF-CCAA-478A-AF58-B77A9C24A6C1}" sibTransId="{A94413B2-0F7F-40B3-A876-63B68E0CCA2A}"/>
    <dgm:cxn modelId="{B1297A80-6FD7-A143-9C77-53E7B889577B}" type="presOf" srcId="{0BFBA56E-19C8-4516-B5DD-FF868D1B48C3}" destId="{5B437EDF-13B3-8540-BE0C-8B405E97570C}" srcOrd="1" destOrd="0" presId="urn:microsoft.com/office/officeart/2005/8/layout/list1"/>
    <dgm:cxn modelId="{26E7C585-579C-EA47-9DDC-DE5DC2E29ED4}" type="presOf" srcId="{2E3A4E47-9688-42F9-A3C6-2803719CA915}" destId="{FA12EFB1-A0F4-264F-A53A-1378C1261CAA}" srcOrd="0" destOrd="1" presId="urn:microsoft.com/office/officeart/2005/8/layout/list1"/>
    <dgm:cxn modelId="{24112697-D1DC-2148-81F1-10840CAD7776}" type="presOf" srcId="{4F0A59FE-02D8-4B7A-ABF3-F7C684321A0E}" destId="{21DC517F-226C-274A-B0BD-DA134CF13FF7}" srcOrd="0" destOrd="0" presId="urn:microsoft.com/office/officeart/2005/8/layout/list1"/>
    <dgm:cxn modelId="{63680B9F-F50A-2647-B998-C258DCEC9A1F}" type="presOf" srcId="{A279A1A3-8E92-4B35-AA92-F02F2026C60D}" destId="{3CDDDE8A-E9B3-2E4C-9252-34DFADC44E8A}" srcOrd="0" destOrd="0" presId="urn:microsoft.com/office/officeart/2005/8/layout/list1"/>
    <dgm:cxn modelId="{D3CA7FA5-F0F7-6A43-813C-F4812126FB9B}" type="presOf" srcId="{F1F7F23B-9225-4FF5-B8EF-954531CC0056}" destId="{91A01599-8BF4-404E-B6A9-7261CB055098}" srcOrd="0" destOrd="0" presId="urn:microsoft.com/office/officeart/2005/8/layout/list1"/>
    <dgm:cxn modelId="{50426CC5-15FB-DD49-97BD-61586C1EE69E}" type="presOf" srcId="{0BFBA56E-19C8-4516-B5DD-FF868D1B48C3}" destId="{309778B6-E6F3-3149-890F-AE0DBA051FAB}" srcOrd="0" destOrd="0" presId="urn:microsoft.com/office/officeart/2005/8/layout/list1"/>
    <dgm:cxn modelId="{F1C5DFE5-C2C8-614B-9CE3-293CB554F854}" type="presOf" srcId="{E14360FE-9255-44F8-ACBB-22CB0485E7D7}" destId="{B798EA72-09D1-0E45-94CC-14858BB78B2B}" srcOrd="0" destOrd="0" presId="urn:microsoft.com/office/officeart/2005/8/layout/list1"/>
    <dgm:cxn modelId="{5AA2F3E6-84DC-2541-BBCE-055A6F7F7266}" type="presOf" srcId="{E14360FE-9255-44F8-ACBB-22CB0485E7D7}" destId="{18544C0E-9243-0B4A-B472-388394BAC4C6}" srcOrd="1" destOrd="0" presId="urn:microsoft.com/office/officeart/2005/8/layout/list1"/>
    <dgm:cxn modelId="{FD435DEB-3D8A-44A5-96C1-D63CD3FA4724}" srcId="{4F0A59FE-02D8-4B7A-ABF3-F7C684321A0E}" destId="{F1F7F23B-9225-4FF5-B8EF-954531CC0056}" srcOrd="0" destOrd="0" parTransId="{11A9420E-D34D-4533-82A3-554C8D8547B5}" sibTransId="{89482D66-F0D0-4A47-A465-482093A5C3E7}"/>
    <dgm:cxn modelId="{E5C4EB14-B78E-5D4A-85BF-ADB3AB9C2A98}" type="presParOf" srcId="{3CDDDE8A-E9B3-2E4C-9252-34DFADC44E8A}" destId="{066E3E35-AFE6-8A4C-B1E5-C888522C2462}" srcOrd="0" destOrd="0" presId="urn:microsoft.com/office/officeart/2005/8/layout/list1"/>
    <dgm:cxn modelId="{04001B72-D367-2F4D-8435-BD7F3D32369C}" type="presParOf" srcId="{066E3E35-AFE6-8A4C-B1E5-C888522C2462}" destId="{B798EA72-09D1-0E45-94CC-14858BB78B2B}" srcOrd="0" destOrd="0" presId="urn:microsoft.com/office/officeart/2005/8/layout/list1"/>
    <dgm:cxn modelId="{B1127D00-03C1-AB40-8F60-8674B8E4A87B}" type="presParOf" srcId="{066E3E35-AFE6-8A4C-B1E5-C888522C2462}" destId="{18544C0E-9243-0B4A-B472-388394BAC4C6}" srcOrd="1" destOrd="0" presId="urn:microsoft.com/office/officeart/2005/8/layout/list1"/>
    <dgm:cxn modelId="{F2A7D2A4-6BC3-A144-927B-DA6FF3BF7C6B}" type="presParOf" srcId="{3CDDDE8A-E9B3-2E4C-9252-34DFADC44E8A}" destId="{5EB2FEF1-06E3-D640-9D5B-1F9A3A175C81}" srcOrd="1" destOrd="0" presId="urn:microsoft.com/office/officeart/2005/8/layout/list1"/>
    <dgm:cxn modelId="{3B14EE7F-503D-384D-A91F-DA6530BD17BC}" type="presParOf" srcId="{3CDDDE8A-E9B3-2E4C-9252-34DFADC44E8A}" destId="{FA12EFB1-A0F4-264F-A53A-1378C1261CAA}" srcOrd="2" destOrd="0" presId="urn:microsoft.com/office/officeart/2005/8/layout/list1"/>
    <dgm:cxn modelId="{195D605E-5393-3247-A118-6CE99217A82B}" type="presParOf" srcId="{3CDDDE8A-E9B3-2E4C-9252-34DFADC44E8A}" destId="{53EF125A-5CCF-2F40-8B4E-5C50D1066CDC}" srcOrd="3" destOrd="0" presId="urn:microsoft.com/office/officeart/2005/8/layout/list1"/>
    <dgm:cxn modelId="{B8D66262-D2DD-9C49-98B6-C53AAC333CB5}" type="presParOf" srcId="{3CDDDE8A-E9B3-2E4C-9252-34DFADC44E8A}" destId="{9E5A8798-6664-594E-A557-D4BCBB65CFFB}" srcOrd="4" destOrd="0" presId="urn:microsoft.com/office/officeart/2005/8/layout/list1"/>
    <dgm:cxn modelId="{53098CFA-DD60-0843-BA38-0100A6ED9C34}" type="presParOf" srcId="{9E5A8798-6664-594E-A557-D4BCBB65CFFB}" destId="{309778B6-E6F3-3149-890F-AE0DBA051FAB}" srcOrd="0" destOrd="0" presId="urn:microsoft.com/office/officeart/2005/8/layout/list1"/>
    <dgm:cxn modelId="{9D1826FE-30C0-1140-BD21-5A25594AA622}" type="presParOf" srcId="{9E5A8798-6664-594E-A557-D4BCBB65CFFB}" destId="{5B437EDF-13B3-8540-BE0C-8B405E97570C}" srcOrd="1" destOrd="0" presId="urn:microsoft.com/office/officeart/2005/8/layout/list1"/>
    <dgm:cxn modelId="{C9013318-EF23-4742-887B-40FCA5AB741C}" type="presParOf" srcId="{3CDDDE8A-E9B3-2E4C-9252-34DFADC44E8A}" destId="{99ECCFCC-5632-C64F-BAA4-DB0C42EC4F72}" srcOrd="5" destOrd="0" presId="urn:microsoft.com/office/officeart/2005/8/layout/list1"/>
    <dgm:cxn modelId="{5880D1AC-033B-F142-872A-AAB00197A5A4}" type="presParOf" srcId="{3CDDDE8A-E9B3-2E4C-9252-34DFADC44E8A}" destId="{C080FFA9-3C67-D64A-A236-C5D1AEFACF2D}" srcOrd="6" destOrd="0" presId="urn:microsoft.com/office/officeart/2005/8/layout/list1"/>
    <dgm:cxn modelId="{FC2DF4E1-B216-7B42-8B7D-E03889AC8E5F}" type="presParOf" srcId="{3CDDDE8A-E9B3-2E4C-9252-34DFADC44E8A}" destId="{FD843F7A-BA39-D848-8D0C-F4B5DC30ABAB}" srcOrd="7" destOrd="0" presId="urn:microsoft.com/office/officeart/2005/8/layout/list1"/>
    <dgm:cxn modelId="{12791C24-69E7-1E46-A560-1312EDA6A997}" type="presParOf" srcId="{3CDDDE8A-E9B3-2E4C-9252-34DFADC44E8A}" destId="{0A811970-D9CE-5B49-A875-3B08D95B4B67}" srcOrd="8" destOrd="0" presId="urn:microsoft.com/office/officeart/2005/8/layout/list1"/>
    <dgm:cxn modelId="{7759E38B-41BE-C446-BB50-EC51A5CB6AF3}" type="presParOf" srcId="{0A811970-D9CE-5B49-A875-3B08D95B4B67}" destId="{21DC517F-226C-274A-B0BD-DA134CF13FF7}" srcOrd="0" destOrd="0" presId="urn:microsoft.com/office/officeart/2005/8/layout/list1"/>
    <dgm:cxn modelId="{047299DA-67DA-0D49-A641-B0FA66751DF1}" type="presParOf" srcId="{0A811970-D9CE-5B49-A875-3B08D95B4B67}" destId="{33D2AD88-B4A5-F84E-9A33-D6C2DB18726C}" srcOrd="1" destOrd="0" presId="urn:microsoft.com/office/officeart/2005/8/layout/list1"/>
    <dgm:cxn modelId="{002FE089-85CC-E443-A197-33DAFD9F67F0}" type="presParOf" srcId="{3CDDDE8A-E9B3-2E4C-9252-34DFADC44E8A}" destId="{012F23B2-A2C8-9546-A1E2-3831E9F5577A}" srcOrd="9" destOrd="0" presId="urn:microsoft.com/office/officeart/2005/8/layout/list1"/>
    <dgm:cxn modelId="{F3E3D698-186A-EF44-B713-5DF43CADD6F8}" type="presParOf" srcId="{3CDDDE8A-E9B3-2E4C-9252-34DFADC44E8A}" destId="{91A01599-8BF4-404E-B6A9-7261CB05509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2094C0-E6AA-4640-BE4E-B13FC7299E9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66EFD21-8C37-4388-9F1D-008D325F7664}">
      <dgm:prSet/>
      <dgm:spPr/>
      <dgm:t>
        <a:bodyPr/>
        <a:lstStyle/>
        <a:p>
          <a:r>
            <a:rPr lang="en-US"/>
            <a:t>How recent is the data?</a:t>
          </a:r>
        </a:p>
      </dgm:t>
    </dgm:pt>
    <dgm:pt modelId="{FB44A37F-5085-4986-8F52-F10BC93AB7D0}" type="parTrans" cxnId="{C836E801-5B4E-40F6-8300-549889BBA227}">
      <dgm:prSet/>
      <dgm:spPr/>
      <dgm:t>
        <a:bodyPr/>
        <a:lstStyle/>
        <a:p>
          <a:endParaRPr lang="en-US"/>
        </a:p>
      </dgm:t>
    </dgm:pt>
    <dgm:pt modelId="{A8DF37C6-B09A-4060-BBE9-530153097E5F}" type="sibTrans" cxnId="{C836E801-5B4E-40F6-8300-549889BBA227}">
      <dgm:prSet/>
      <dgm:spPr/>
      <dgm:t>
        <a:bodyPr/>
        <a:lstStyle/>
        <a:p>
          <a:endParaRPr lang="en-US"/>
        </a:p>
      </dgm:t>
    </dgm:pt>
    <dgm:pt modelId="{A03F9EB9-0FDA-4120-ACBB-4FD2AF2DBD17}">
      <dgm:prSet/>
      <dgm:spPr/>
      <dgm:t>
        <a:bodyPr/>
        <a:lstStyle/>
        <a:p>
          <a:r>
            <a:rPr lang="en-US"/>
            <a:t>Changes it once a year or even less often? E.g. election results.</a:t>
          </a:r>
        </a:p>
      </dgm:t>
    </dgm:pt>
    <dgm:pt modelId="{591CB5BB-86B8-44D1-9CBF-C7BC33B63023}" type="parTrans" cxnId="{37AB81A0-4B39-438D-9B7D-9BD5FC91D1BD}">
      <dgm:prSet/>
      <dgm:spPr/>
      <dgm:t>
        <a:bodyPr/>
        <a:lstStyle/>
        <a:p>
          <a:endParaRPr lang="en-US"/>
        </a:p>
      </dgm:t>
    </dgm:pt>
    <dgm:pt modelId="{0604AD9A-5EE4-4727-B1B8-C297573C570C}" type="sibTrans" cxnId="{37AB81A0-4B39-438D-9B7D-9BD5FC91D1BD}">
      <dgm:prSet/>
      <dgm:spPr/>
      <dgm:t>
        <a:bodyPr/>
        <a:lstStyle/>
        <a:p>
          <a:endParaRPr lang="en-US"/>
        </a:p>
      </dgm:t>
    </dgm:pt>
    <dgm:pt modelId="{88F47629-7E6C-4F13-A325-F7AFF6099F50}">
      <dgm:prSet/>
      <dgm:spPr/>
      <dgm:t>
        <a:bodyPr/>
        <a:lstStyle/>
        <a:p>
          <a:r>
            <a:rPr lang="en-US"/>
            <a:t>How recent does the data need to be?</a:t>
          </a:r>
        </a:p>
      </dgm:t>
    </dgm:pt>
    <dgm:pt modelId="{004F9059-FC04-42CE-A20C-1C3B747FCAD3}" type="parTrans" cxnId="{389B1B69-915E-4102-84A2-12C653D5D1C8}">
      <dgm:prSet/>
      <dgm:spPr/>
      <dgm:t>
        <a:bodyPr/>
        <a:lstStyle/>
        <a:p>
          <a:endParaRPr lang="en-US"/>
        </a:p>
      </dgm:t>
    </dgm:pt>
    <dgm:pt modelId="{C36C6011-546D-4E10-AC12-6200129E2C46}" type="sibTrans" cxnId="{389B1B69-915E-4102-84A2-12C653D5D1C8}">
      <dgm:prSet/>
      <dgm:spPr/>
      <dgm:t>
        <a:bodyPr/>
        <a:lstStyle/>
        <a:p>
          <a:endParaRPr lang="en-US"/>
        </a:p>
      </dgm:t>
    </dgm:pt>
    <dgm:pt modelId="{97637D77-544F-4ADC-9FF0-4B27A0B0268D}">
      <dgm:prSet/>
      <dgm:spPr/>
      <dgm:t>
        <a:bodyPr/>
        <a:lstStyle/>
        <a:p>
          <a:r>
            <a:rPr lang="en-US"/>
            <a:t>Once a day? E.g. Create a new offer for a customer segment?</a:t>
          </a:r>
        </a:p>
      </dgm:t>
    </dgm:pt>
    <dgm:pt modelId="{2F440FD7-81DE-4426-81AD-2F4B7BA64553}" type="parTrans" cxnId="{5D810C13-79EE-4355-AA2D-3FEEC0D22BD1}">
      <dgm:prSet/>
      <dgm:spPr/>
      <dgm:t>
        <a:bodyPr/>
        <a:lstStyle/>
        <a:p>
          <a:endParaRPr lang="en-US"/>
        </a:p>
      </dgm:t>
    </dgm:pt>
    <dgm:pt modelId="{D78271A3-E14D-4918-9AA6-527EF98DA453}" type="sibTrans" cxnId="{5D810C13-79EE-4355-AA2D-3FEEC0D22BD1}">
      <dgm:prSet/>
      <dgm:spPr/>
      <dgm:t>
        <a:bodyPr/>
        <a:lstStyle/>
        <a:p>
          <a:endParaRPr lang="en-US"/>
        </a:p>
      </dgm:t>
    </dgm:pt>
    <dgm:pt modelId="{CBDCCC8A-4AF6-4CC7-A912-F5DD1D3C0600}">
      <dgm:prSet/>
      <dgm:spPr/>
      <dgm:t>
        <a:bodyPr/>
        <a:lstStyle/>
        <a:p>
          <a:r>
            <a:rPr lang="en-US"/>
            <a:t>Once every hour? E.g. I need to see activities during the day. (Traffic)</a:t>
          </a:r>
        </a:p>
      </dgm:t>
    </dgm:pt>
    <dgm:pt modelId="{B7A20207-4D32-406E-B072-7F8091D7BC9E}" type="parTrans" cxnId="{1D3BF512-30DE-433D-9851-1A1032025038}">
      <dgm:prSet/>
      <dgm:spPr/>
      <dgm:t>
        <a:bodyPr/>
        <a:lstStyle/>
        <a:p>
          <a:endParaRPr lang="en-US"/>
        </a:p>
      </dgm:t>
    </dgm:pt>
    <dgm:pt modelId="{C9A1810D-F6C5-456B-AA7A-D101E3DE0C21}" type="sibTrans" cxnId="{1D3BF512-30DE-433D-9851-1A1032025038}">
      <dgm:prSet/>
      <dgm:spPr/>
      <dgm:t>
        <a:bodyPr/>
        <a:lstStyle/>
        <a:p>
          <a:endParaRPr lang="en-US"/>
        </a:p>
      </dgm:t>
    </dgm:pt>
    <dgm:pt modelId="{8CFDAD12-C40F-414D-BA28-579AE37AE345}">
      <dgm:prSet/>
      <dgm:spPr/>
      <dgm:t>
        <a:bodyPr/>
        <a:lstStyle/>
        <a:p>
          <a:r>
            <a:rPr lang="en-US"/>
            <a:t>(Near) real time? E.g. I need to identify fraudulent activities to prevent cost explosion. (SIM-Boxes)</a:t>
          </a:r>
        </a:p>
      </dgm:t>
    </dgm:pt>
    <dgm:pt modelId="{600F81BD-B004-4D39-BB2E-BBB292684831}" type="parTrans" cxnId="{5B1723CB-0C64-4CBB-B5FD-43BF8ACA2961}">
      <dgm:prSet/>
      <dgm:spPr/>
      <dgm:t>
        <a:bodyPr/>
        <a:lstStyle/>
        <a:p>
          <a:endParaRPr lang="en-US"/>
        </a:p>
      </dgm:t>
    </dgm:pt>
    <dgm:pt modelId="{A33A9872-2674-444E-8BA9-D0DDF553216D}" type="sibTrans" cxnId="{5B1723CB-0C64-4CBB-B5FD-43BF8ACA2961}">
      <dgm:prSet/>
      <dgm:spPr/>
      <dgm:t>
        <a:bodyPr/>
        <a:lstStyle/>
        <a:p>
          <a:endParaRPr lang="en-US"/>
        </a:p>
      </dgm:t>
    </dgm:pt>
    <dgm:pt modelId="{8C8177CA-1055-4CFE-93D8-777C3AC5BCFA}">
      <dgm:prSet/>
      <dgm:spPr/>
      <dgm:t>
        <a:bodyPr/>
        <a:lstStyle/>
        <a:p>
          <a:r>
            <a:rPr lang="en-US"/>
            <a:t>How is the data loaded?</a:t>
          </a:r>
        </a:p>
      </dgm:t>
    </dgm:pt>
    <dgm:pt modelId="{C83F0B19-A8BD-435C-A526-8AC9A69CACED}" type="parTrans" cxnId="{8AF015F2-1B14-4385-B3C6-BA542165771E}">
      <dgm:prSet/>
      <dgm:spPr/>
      <dgm:t>
        <a:bodyPr/>
        <a:lstStyle/>
        <a:p>
          <a:endParaRPr lang="en-US"/>
        </a:p>
      </dgm:t>
    </dgm:pt>
    <dgm:pt modelId="{C35E7B8A-C80B-47E6-AD04-FA7DD52A725A}" type="sibTrans" cxnId="{8AF015F2-1B14-4385-B3C6-BA542165771E}">
      <dgm:prSet/>
      <dgm:spPr/>
      <dgm:t>
        <a:bodyPr/>
        <a:lstStyle/>
        <a:p>
          <a:endParaRPr lang="en-US"/>
        </a:p>
      </dgm:t>
    </dgm:pt>
    <dgm:pt modelId="{196CFF48-DC1B-44E6-9922-4912F3D23626}">
      <dgm:prSet/>
      <dgm:spPr/>
      <dgm:t>
        <a:bodyPr/>
        <a:lstStyle/>
        <a:p>
          <a:r>
            <a:rPr lang="en-US"/>
            <a:t>Batch: Schedule the loading on a fixed time basis</a:t>
          </a:r>
        </a:p>
      </dgm:t>
    </dgm:pt>
    <dgm:pt modelId="{AEC715A8-1EB7-4BDF-960C-F25E21C5F735}" type="parTrans" cxnId="{9CE66818-9842-4F41-93CB-6CE9A78BF11B}">
      <dgm:prSet/>
      <dgm:spPr/>
      <dgm:t>
        <a:bodyPr/>
        <a:lstStyle/>
        <a:p>
          <a:endParaRPr lang="en-US"/>
        </a:p>
      </dgm:t>
    </dgm:pt>
    <dgm:pt modelId="{081EB442-DF98-481E-AED2-379C9500643C}" type="sibTrans" cxnId="{9CE66818-9842-4F41-93CB-6CE9A78BF11B}">
      <dgm:prSet/>
      <dgm:spPr/>
      <dgm:t>
        <a:bodyPr/>
        <a:lstStyle/>
        <a:p>
          <a:endParaRPr lang="en-US"/>
        </a:p>
      </dgm:t>
    </dgm:pt>
    <dgm:pt modelId="{30A760E6-0239-4F5D-B93E-D1B550AADFCE}">
      <dgm:prSet/>
      <dgm:spPr/>
      <dgm:t>
        <a:bodyPr/>
        <a:lstStyle/>
        <a:p>
          <a:r>
            <a:rPr lang="en-US"/>
            <a:t>Near, Real time? Decrease the batch time.</a:t>
          </a:r>
        </a:p>
      </dgm:t>
    </dgm:pt>
    <dgm:pt modelId="{B83C0FD1-1A0D-4076-8269-3EA10546A03A}" type="parTrans" cxnId="{9D857CE1-DF03-4932-BEE4-6806508434A7}">
      <dgm:prSet/>
      <dgm:spPr/>
      <dgm:t>
        <a:bodyPr/>
        <a:lstStyle/>
        <a:p>
          <a:endParaRPr lang="en-US"/>
        </a:p>
      </dgm:t>
    </dgm:pt>
    <dgm:pt modelId="{A27BE4FC-6B2B-4BF9-B086-23DF26F006FB}" type="sibTrans" cxnId="{9D857CE1-DF03-4932-BEE4-6806508434A7}">
      <dgm:prSet/>
      <dgm:spPr/>
      <dgm:t>
        <a:bodyPr/>
        <a:lstStyle/>
        <a:p>
          <a:endParaRPr lang="en-US"/>
        </a:p>
      </dgm:t>
    </dgm:pt>
    <dgm:pt modelId="{8687C0EB-7982-437D-8842-291B00C6407D}">
      <dgm:prSet/>
      <dgm:spPr/>
      <dgm:t>
        <a:bodyPr/>
        <a:lstStyle/>
        <a:p>
          <a:r>
            <a:rPr lang="en-US"/>
            <a:t>Streaming: Let the data come to you (Listener)</a:t>
          </a:r>
        </a:p>
      </dgm:t>
    </dgm:pt>
    <dgm:pt modelId="{E8A39052-411C-4155-8F58-4C0523FD2DF8}" type="parTrans" cxnId="{FA6AD78E-1C95-48FA-BAAA-6A949508EEBE}">
      <dgm:prSet/>
      <dgm:spPr/>
      <dgm:t>
        <a:bodyPr/>
        <a:lstStyle/>
        <a:p>
          <a:endParaRPr lang="en-US"/>
        </a:p>
      </dgm:t>
    </dgm:pt>
    <dgm:pt modelId="{7D5AB342-273F-4CA7-BFB1-ECB646D3E1FD}" type="sibTrans" cxnId="{FA6AD78E-1C95-48FA-BAAA-6A949508EEBE}">
      <dgm:prSet/>
      <dgm:spPr/>
      <dgm:t>
        <a:bodyPr/>
        <a:lstStyle/>
        <a:p>
          <a:endParaRPr lang="en-US"/>
        </a:p>
      </dgm:t>
    </dgm:pt>
    <dgm:pt modelId="{79E7D53D-36DD-42E5-A9CB-20ED0B3AA93F}" type="pres">
      <dgm:prSet presAssocID="{982094C0-E6AA-4640-BE4E-B13FC7299E99}" presName="root" presStyleCnt="0">
        <dgm:presLayoutVars>
          <dgm:dir/>
          <dgm:resizeHandles val="exact"/>
        </dgm:presLayoutVars>
      </dgm:prSet>
      <dgm:spPr/>
    </dgm:pt>
    <dgm:pt modelId="{269FA557-6B95-45A6-8C6D-58B311D88ED8}" type="pres">
      <dgm:prSet presAssocID="{666EFD21-8C37-4388-9F1D-008D325F7664}" presName="compNode" presStyleCnt="0"/>
      <dgm:spPr/>
    </dgm:pt>
    <dgm:pt modelId="{FDA515A2-85A2-4EF2-A00B-E2A87E157565}" type="pres">
      <dgm:prSet presAssocID="{666EFD21-8C37-4388-9F1D-008D325F7664}" presName="bgRect" presStyleLbl="bgShp" presStyleIdx="0" presStyleCnt="3"/>
      <dgm:spPr/>
    </dgm:pt>
    <dgm:pt modelId="{06E59B99-9D4A-4488-BC38-1C84ACB4F87F}" type="pres">
      <dgm:prSet presAssocID="{666EFD21-8C37-4388-9F1D-008D325F76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136FAB72-73F7-4F51-8FA5-28D82D19D273}" type="pres">
      <dgm:prSet presAssocID="{666EFD21-8C37-4388-9F1D-008D325F7664}" presName="spaceRect" presStyleCnt="0"/>
      <dgm:spPr/>
    </dgm:pt>
    <dgm:pt modelId="{6842FA08-AFEB-454C-A195-596EA75D15D4}" type="pres">
      <dgm:prSet presAssocID="{666EFD21-8C37-4388-9F1D-008D325F7664}" presName="parTx" presStyleLbl="revTx" presStyleIdx="0" presStyleCnt="6">
        <dgm:presLayoutVars>
          <dgm:chMax val="0"/>
          <dgm:chPref val="0"/>
        </dgm:presLayoutVars>
      </dgm:prSet>
      <dgm:spPr/>
    </dgm:pt>
    <dgm:pt modelId="{057E4706-088E-44C0-A48B-57E079CF3BC6}" type="pres">
      <dgm:prSet presAssocID="{666EFD21-8C37-4388-9F1D-008D325F7664}" presName="desTx" presStyleLbl="revTx" presStyleIdx="1" presStyleCnt="6">
        <dgm:presLayoutVars/>
      </dgm:prSet>
      <dgm:spPr/>
    </dgm:pt>
    <dgm:pt modelId="{C4DFADD6-124F-4D19-BE21-05EB8A10FF9A}" type="pres">
      <dgm:prSet presAssocID="{A8DF37C6-B09A-4060-BBE9-530153097E5F}" presName="sibTrans" presStyleCnt="0"/>
      <dgm:spPr/>
    </dgm:pt>
    <dgm:pt modelId="{9E22303F-9185-4512-83FE-C560FD460263}" type="pres">
      <dgm:prSet presAssocID="{88F47629-7E6C-4F13-A325-F7AFF6099F50}" presName="compNode" presStyleCnt="0"/>
      <dgm:spPr/>
    </dgm:pt>
    <dgm:pt modelId="{87B92E5C-7BEA-47E9-B28B-0A05C8175A78}" type="pres">
      <dgm:prSet presAssocID="{88F47629-7E6C-4F13-A325-F7AFF6099F50}" presName="bgRect" presStyleLbl="bgShp" presStyleIdx="1" presStyleCnt="3"/>
      <dgm:spPr/>
    </dgm:pt>
    <dgm:pt modelId="{2E1EE462-EEF0-4AA1-9CE8-849E1841FC0B}" type="pres">
      <dgm:prSet presAssocID="{88F47629-7E6C-4F13-A325-F7AFF6099F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C7234C1-ED68-438D-A9A2-75058D84E75C}" type="pres">
      <dgm:prSet presAssocID="{88F47629-7E6C-4F13-A325-F7AFF6099F50}" presName="spaceRect" presStyleCnt="0"/>
      <dgm:spPr/>
    </dgm:pt>
    <dgm:pt modelId="{4217E4F0-3710-477C-8258-2021088E210A}" type="pres">
      <dgm:prSet presAssocID="{88F47629-7E6C-4F13-A325-F7AFF6099F50}" presName="parTx" presStyleLbl="revTx" presStyleIdx="2" presStyleCnt="6">
        <dgm:presLayoutVars>
          <dgm:chMax val="0"/>
          <dgm:chPref val="0"/>
        </dgm:presLayoutVars>
      </dgm:prSet>
      <dgm:spPr/>
    </dgm:pt>
    <dgm:pt modelId="{14223D71-10B0-45C3-BC81-DFC7990A8012}" type="pres">
      <dgm:prSet presAssocID="{88F47629-7E6C-4F13-A325-F7AFF6099F50}" presName="desTx" presStyleLbl="revTx" presStyleIdx="3" presStyleCnt="6">
        <dgm:presLayoutVars/>
      </dgm:prSet>
      <dgm:spPr/>
    </dgm:pt>
    <dgm:pt modelId="{2208FD55-59B9-47FE-816D-C86DCE6BD574}" type="pres">
      <dgm:prSet presAssocID="{C36C6011-546D-4E10-AC12-6200129E2C46}" presName="sibTrans" presStyleCnt="0"/>
      <dgm:spPr/>
    </dgm:pt>
    <dgm:pt modelId="{8963A9A0-790C-4588-90D1-D06776AD48A1}" type="pres">
      <dgm:prSet presAssocID="{8C8177CA-1055-4CFE-93D8-777C3AC5BCFA}" presName="compNode" presStyleCnt="0"/>
      <dgm:spPr/>
    </dgm:pt>
    <dgm:pt modelId="{09880854-ECF0-46E1-B7AE-86D7F54DF835}" type="pres">
      <dgm:prSet presAssocID="{8C8177CA-1055-4CFE-93D8-777C3AC5BCFA}" presName="bgRect" presStyleLbl="bgShp" presStyleIdx="2" presStyleCnt="3"/>
      <dgm:spPr/>
    </dgm:pt>
    <dgm:pt modelId="{44E85E7E-3A3F-44C9-B681-1C1799F3C5A0}" type="pres">
      <dgm:prSet presAssocID="{8C8177CA-1055-4CFE-93D8-777C3AC5BC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6F77F8D-076E-4305-BCE7-EF150856BF0D}" type="pres">
      <dgm:prSet presAssocID="{8C8177CA-1055-4CFE-93D8-777C3AC5BCFA}" presName="spaceRect" presStyleCnt="0"/>
      <dgm:spPr/>
    </dgm:pt>
    <dgm:pt modelId="{46632BB7-0374-4117-9D32-08C5A07DFC0A}" type="pres">
      <dgm:prSet presAssocID="{8C8177CA-1055-4CFE-93D8-777C3AC5BCFA}" presName="parTx" presStyleLbl="revTx" presStyleIdx="4" presStyleCnt="6">
        <dgm:presLayoutVars>
          <dgm:chMax val="0"/>
          <dgm:chPref val="0"/>
        </dgm:presLayoutVars>
      </dgm:prSet>
      <dgm:spPr/>
    </dgm:pt>
    <dgm:pt modelId="{9059EDF8-F642-4832-8D1D-9BE149FDD348}" type="pres">
      <dgm:prSet presAssocID="{8C8177CA-1055-4CFE-93D8-777C3AC5BCFA}" presName="desTx" presStyleLbl="revTx" presStyleIdx="5" presStyleCnt="6">
        <dgm:presLayoutVars/>
      </dgm:prSet>
      <dgm:spPr/>
    </dgm:pt>
  </dgm:ptLst>
  <dgm:cxnLst>
    <dgm:cxn modelId="{C836E801-5B4E-40F6-8300-549889BBA227}" srcId="{982094C0-E6AA-4640-BE4E-B13FC7299E99}" destId="{666EFD21-8C37-4388-9F1D-008D325F7664}" srcOrd="0" destOrd="0" parTransId="{FB44A37F-5085-4986-8F52-F10BC93AB7D0}" sibTransId="{A8DF37C6-B09A-4060-BBE9-530153097E5F}"/>
    <dgm:cxn modelId="{E35A1102-D34D-4592-AB54-1E295EF0AC92}" type="presOf" srcId="{30A760E6-0239-4F5D-B93E-D1B550AADFCE}" destId="{9059EDF8-F642-4832-8D1D-9BE149FDD348}" srcOrd="0" destOrd="1" presId="urn:microsoft.com/office/officeart/2018/2/layout/IconVerticalSolidList"/>
    <dgm:cxn modelId="{1D3BF512-30DE-433D-9851-1A1032025038}" srcId="{88F47629-7E6C-4F13-A325-F7AFF6099F50}" destId="{CBDCCC8A-4AF6-4CC7-A912-F5DD1D3C0600}" srcOrd="1" destOrd="0" parTransId="{B7A20207-4D32-406E-B072-7F8091D7BC9E}" sibTransId="{C9A1810D-F6C5-456B-AA7A-D101E3DE0C21}"/>
    <dgm:cxn modelId="{5D810C13-79EE-4355-AA2D-3FEEC0D22BD1}" srcId="{88F47629-7E6C-4F13-A325-F7AFF6099F50}" destId="{97637D77-544F-4ADC-9FF0-4B27A0B0268D}" srcOrd="0" destOrd="0" parTransId="{2F440FD7-81DE-4426-81AD-2F4B7BA64553}" sibTransId="{D78271A3-E14D-4918-9AA6-527EF98DA453}"/>
    <dgm:cxn modelId="{9CE66818-9842-4F41-93CB-6CE9A78BF11B}" srcId="{8C8177CA-1055-4CFE-93D8-777C3AC5BCFA}" destId="{196CFF48-DC1B-44E6-9922-4912F3D23626}" srcOrd="0" destOrd="0" parTransId="{AEC715A8-1EB7-4BDF-960C-F25E21C5F735}" sibTransId="{081EB442-DF98-481E-AED2-379C9500643C}"/>
    <dgm:cxn modelId="{E6A97F26-F96B-483E-8565-B5B16A3E880E}" type="presOf" srcId="{982094C0-E6AA-4640-BE4E-B13FC7299E99}" destId="{79E7D53D-36DD-42E5-A9CB-20ED0B3AA93F}" srcOrd="0" destOrd="0" presId="urn:microsoft.com/office/officeart/2018/2/layout/IconVerticalSolidList"/>
    <dgm:cxn modelId="{CC8FC02E-A254-4EDB-8D95-528C22748723}" type="presOf" srcId="{8687C0EB-7982-437D-8842-291B00C6407D}" destId="{9059EDF8-F642-4832-8D1D-9BE149FDD348}" srcOrd="0" destOrd="2" presId="urn:microsoft.com/office/officeart/2018/2/layout/IconVerticalSolidList"/>
    <dgm:cxn modelId="{AB424466-031C-401E-A28E-1C2A71D9D712}" type="presOf" srcId="{196CFF48-DC1B-44E6-9922-4912F3D23626}" destId="{9059EDF8-F642-4832-8D1D-9BE149FDD348}" srcOrd="0" destOrd="0" presId="urn:microsoft.com/office/officeart/2018/2/layout/IconVerticalSolidList"/>
    <dgm:cxn modelId="{389B1B69-915E-4102-84A2-12C653D5D1C8}" srcId="{982094C0-E6AA-4640-BE4E-B13FC7299E99}" destId="{88F47629-7E6C-4F13-A325-F7AFF6099F50}" srcOrd="1" destOrd="0" parTransId="{004F9059-FC04-42CE-A20C-1C3B747FCAD3}" sibTransId="{C36C6011-546D-4E10-AC12-6200129E2C46}"/>
    <dgm:cxn modelId="{FA6AD78E-1C95-48FA-BAAA-6A949508EEBE}" srcId="{8C8177CA-1055-4CFE-93D8-777C3AC5BCFA}" destId="{8687C0EB-7982-437D-8842-291B00C6407D}" srcOrd="2" destOrd="0" parTransId="{E8A39052-411C-4155-8F58-4C0523FD2DF8}" sibTransId="{7D5AB342-273F-4CA7-BFB1-ECB646D3E1FD}"/>
    <dgm:cxn modelId="{F3702D91-CD0D-4BF1-BF5F-9DF0FD9FCD58}" type="presOf" srcId="{A03F9EB9-0FDA-4120-ACBB-4FD2AF2DBD17}" destId="{057E4706-088E-44C0-A48B-57E079CF3BC6}" srcOrd="0" destOrd="0" presId="urn:microsoft.com/office/officeart/2018/2/layout/IconVerticalSolidList"/>
    <dgm:cxn modelId="{8AB5E893-3C8E-4EF3-92D9-B46EEA986815}" type="presOf" srcId="{CBDCCC8A-4AF6-4CC7-A912-F5DD1D3C0600}" destId="{14223D71-10B0-45C3-BC81-DFC7990A8012}" srcOrd="0" destOrd="1" presId="urn:microsoft.com/office/officeart/2018/2/layout/IconVerticalSolidList"/>
    <dgm:cxn modelId="{37AB81A0-4B39-438D-9B7D-9BD5FC91D1BD}" srcId="{666EFD21-8C37-4388-9F1D-008D325F7664}" destId="{A03F9EB9-0FDA-4120-ACBB-4FD2AF2DBD17}" srcOrd="0" destOrd="0" parTransId="{591CB5BB-86B8-44D1-9CBF-C7BC33B63023}" sibTransId="{0604AD9A-5EE4-4727-B1B8-C297573C570C}"/>
    <dgm:cxn modelId="{0145CBA2-EF67-4D32-95E2-DD9C6162F1C7}" type="presOf" srcId="{97637D77-544F-4ADC-9FF0-4B27A0B0268D}" destId="{14223D71-10B0-45C3-BC81-DFC7990A8012}" srcOrd="0" destOrd="0" presId="urn:microsoft.com/office/officeart/2018/2/layout/IconVerticalSolidList"/>
    <dgm:cxn modelId="{F1D8E9BA-214B-442E-8049-5620C8F7CECE}" type="presOf" srcId="{8C8177CA-1055-4CFE-93D8-777C3AC5BCFA}" destId="{46632BB7-0374-4117-9D32-08C5A07DFC0A}" srcOrd="0" destOrd="0" presId="urn:microsoft.com/office/officeart/2018/2/layout/IconVerticalSolidList"/>
    <dgm:cxn modelId="{5B1723CB-0C64-4CBB-B5FD-43BF8ACA2961}" srcId="{88F47629-7E6C-4F13-A325-F7AFF6099F50}" destId="{8CFDAD12-C40F-414D-BA28-579AE37AE345}" srcOrd="2" destOrd="0" parTransId="{600F81BD-B004-4D39-BB2E-BBB292684831}" sibTransId="{A33A9872-2674-444E-8BA9-D0DDF553216D}"/>
    <dgm:cxn modelId="{8C02DBDD-E5C7-475E-87AC-8EFC6C33679F}" type="presOf" srcId="{88F47629-7E6C-4F13-A325-F7AFF6099F50}" destId="{4217E4F0-3710-477C-8258-2021088E210A}" srcOrd="0" destOrd="0" presId="urn:microsoft.com/office/officeart/2018/2/layout/IconVerticalSolidList"/>
    <dgm:cxn modelId="{9D857CE1-DF03-4932-BEE4-6806508434A7}" srcId="{8C8177CA-1055-4CFE-93D8-777C3AC5BCFA}" destId="{30A760E6-0239-4F5D-B93E-D1B550AADFCE}" srcOrd="1" destOrd="0" parTransId="{B83C0FD1-1A0D-4076-8269-3EA10546A03A}" sibTransId="{A27BE4FC-6B2B-4BF9-B086-23DF26F006FB}"/>
    <dgm:cxn modelId="{B472E3EC-4D37-4976-8A41-6A9B399C7302}" type="presOf" srcId="{8CFDAD12-C40F-414D-BA28-579AE37AE345}" destId="{14223D71-10B0-45C3-BC81-DFC7990A8012}" srcOrd="0" destOrd="2" presId="urn:microsoft.com/office/officeart/2018/2/layout/IconVerticalSolidList"/>
    <dgm:cxn modelId="{8AF015F2-1B14-4385-B3C6-BA542165771E}" srcId="{982094C0-E6AA-4640-BE4E-B13FC7299E99}" destId="{8C8177CA-1055-4CFE-93D8-777C3AC5BCFA}" srcOrd="2" destOrd="0" parTransId="{C83F0B19-A8BD-435C-A526-8AC9A69CACED}" sibTransId="{C35E7B8A-C80B-47E6-AD04-FA7DD52A725A}"/>
    <dgm:cxn modelId="{5BA303F4-8BB0-401D-8C3E-BCB07ACEDC86}" type="presOf" srcId="{666EFD21-8C37-4388-9F1D-008D325F7664}" destId="{6842FA08-AFEB-454C-A195-596EA75D15D4}" srcOrd="0" destOrd="0" presId="urn:microsoft.com/office/officeart/2018/2/layout/IconVerticalSolidList"/>
    <dgm:cxn modelId="{37DF7988-430E-4C29-A5C0-1BDCE7D774DB}" type="presParOf" srcId="{79E7D53D-36DD-42E5-A9CB-20ED0B3AA93F}" destId="{269FA557-6B95-45A6-8C6D-58B311D88ED8}" srcOrd="0" destOrd="0" presId="urn:microsoft.com/office/officeart/2018/2/layout/IconVerticalSolidList"/>
    <dgm:cxn modelId="{41709754-7FD7-4702-BCCA-0AC6BB691FC9}" type="presParOf" srcId="{269FA557-6B95-45A6-8C6D-58B311D88ED8}" destId="{FDA515A2-85A2-4EF2-A00B-E2A87E157565}" srcOrd="0" destOrd="0" presId="urn:microsoft.com/office/officeart/2018/2/layout/IconVerticalSolidList"/>
    <dgm:cxn modelId="{BC1124A8-219B-4762-BB37-C95B0129B8BE}" type="presParOf" srcId="{269FA557-6B95-45A6-8C6D-58B311D88ED8}" destId="{06E59B99-9D4A-4488-BC38-1C84ACB4F87F}" srcOrd="1" destOrd="0" presId="urn:microsoft.com/office/officeart/2018/2/layout/IconVerticalSolidList"/>
    <dgm:cxn modelId="{8481C5B2-195D-48F9-BF13-83E8FE4E26FF}" type="presParOf" srcId="{269FA557-6B95-45A6-8C6D-58B311D88ED8}" destId="{136FAB72-73F7-4F51-8FA5-28D82D19D273}" srcOrd="2" destOrd="0" presId="urn:microsoft.com/office/officeart/2018/2/layout/IconVerticalSolidList"/>
    <dgm:cxn modelId="{8FFF792D-191C-4A97-9558-AABAFD5F128C}" type="presParOf" srcId="{269FA557-6B95-45A6-8C6D-58B311D88ED8}" destId="{6842FA08-AFEB-454C-A195-596EA75D15D4}" srcOrd="3" destOrd="0" presId="urn:microsoft.com/office/officeart/2018/2/layout/IconVerticalSolidList"/>
    <dgm:cxn modelId="{92E72F0B-D398-4148-B0BF-22AEE518E8DD}" type="presParOf" srcId="{269FA557-6B95-45A6-8C6D-58B311D88ED8}" destId="{057E4706-088E-44C0-A48B-57E079CF3BC6}" srcOrd="4" destOrd="0" presId="urn:microsoft.com/office/officeart/2018/2/layout/IconVerticalSolidList"/>
    <dgm:cxn modelId="{680349E9-0DB5-413F-9BEF-3644CDE58154}" type="presParOf" srcId="{79E7D53D-36DD-42E5-A9CB-20ED0B3AA93F}" destId="{C4DFADD6-124F-4D19-BE21-05EB8A10FF9A}" srcOrd="1" destOrd="0" presId="urn:microsoft.com/office/officeart/2018/2/layout/IconVerticalSolidList"/>
    <dgm:cxn modelId="{726BC713-B29A-4AE4-8D2C-EB3E56F328C8}" type="presParOf" srcId="{79E7D53D-36DD-42E5-A9CB-20ED0B3AA93F}" destId="{9E22303F-9185-4512-83FE-C560FD460263}" srcOrd="2" destOrd="0" presId="urn:microsoft.com/office/officeart/2018/2/layout/IconVerticalSolidList"/>
    <dgm:cxn modelId="{C5C3CE57-CB6B-423F-969C-EAD2A1F3FB11}" type="presParOf" srcId="{9E22303F-9185-4512-83FE-C560FD460263}" destId="{87B92E5C-7BEA-47E9-B28B-0A05C8175A78}" srcOrd="0" destOrd="0" presId="urn:microsoft.com/office/officeart/2018/2/layout/IconVerticalSolidList"/>
    <dgm:cxn modelId="{135A1B2B-B215-4AE3-88E2-2D4CD10DD205}" type="presParOf" srcId="{9E22303F-9185-4512-83FE-C560FD460263}" destId="{2E1EE462-EEF0-4AA1-9CE8-849E1841FC0B}" srcOrd="1" destOrd="0" presId="urn:microsoft.com/office/officeart/2018/2/layout/IconVerticalSolidList"/>
    <dgm:cxn modelId="{A47D23F1-EB54-450D-8EBE-45B49759BBA6}" type="presParOf" srcId="{9E22303F-9185-4512-83FE-C560FD460263}" destId="{1C7234C1-ED68-438D-A9A2-75058D84E75C}" srcOrd="2" destOrd="0" presId="urn:microsoft.com/office/officeart/2018/2/layout/IconVerticalSolidList"/>
    <dgm:cxn modelId="{F4617033-82EF-4234-9F23-7063A1B96510}" type="presParOf" srcId="{9E22303F-9185-4512-83FE-C560FD460263}" destId="{4217E4F0-3710-477C-8258-2021088E210A}" srcOrd="3" destOrd="0" presId="urn:microsoft.com/office/officeart/2018/2/layout/IconVerticalSolidList"/>
    <dgm:cxn modelId="{2A834611-F85C-448E-BF47-4A5CE1500A2A}" type="presParOf" srcId="{9E22303F-9185-4512-83FE-C560FD460263}" destId="{14223D71-10B0-45C3-BC81-DFC7990A8012}" srcOrd="4" destOrd="0" presId="urn:microsoft.com/office/officeart/2018/2/layout/IconVerticalSolidList"/>
    <dgm:cxn modelId="{F36772A4-C099-4186-B24B-6AA1C6E9A5A1}" type="presParOf" srcId="{79E7D53D-36DD-42E5-A9CB-20ED0B3AA93F}" destId="{2208FD55-59B9-47FE-816D-C86DCE6BD574}" srcOrd="3" destOrd="0" presId="urn:microsoft.com/office/officeart/2018/2/layout/IconVerticalSolidList"/>
    <dgm:cxn modelId="{C104FCBA-A198-4B15-83E2-4E6315AFCA87}" type="presParOf" srcId="{79E7D53D-36DD-42E5-A9CB-20ED0B3AA93F}" destId="{8963A9A0-790C-4588-90D1-D06776AD48A1}" srcOrd="4" destOrd="0" presId="urn:microsoft.com/office/officeart/2018/2/layout/IconVerticalSolidList"/>
    <dgm:cxn modelId="{264C487A-2EB5-4C20-8EC1-3DCC57ADB2BD}" type="presParOf" srcId="{8963A9A0-790C-4588-90D1-D06776AD48A1}" destId="{09880854-ECF0-46E1-B7AE-86D7F54DF835}" srcOrd="0" destOrd="0" presId="urn:microsoft.com/office/officeart/2018/2/layout/IconVerticalSolidList"/>
    <dgm:cxn modelId="{0A867E05-FA02-467A-9FE4-AA1254C3FAD8}" type="presParOf" srcId="{8963A9A0-790C-4588-90D1-D06776AD48A1}" destId="{44E85E7E-3A3F-44C9-B681-1C1799F3C5A0}" srcOrd="1" destOrd="0" presId="urn:microsoft.com/office/officeart/2018/2/layout/IconVerticalSolidList"/>
    <dgm:cxn modelId="{CB130FC7-72A2-4895-A1A2-D69695D155B4}" type="presParOf" srcId="{8963A9A0-790C-4588-90D1-D06776AD48A1}" destId="{06F77F8D-076E-4305-BCE7-EF150856BF0D}" srcOrd="2" destOrd="0" presId="urn:microsoft.com/office/officeart/2018/2/layout/IconVerticalSolidList"/>
    <dgm:cxn modelId="{F0056C80-CDC6-4D40-86A1-0535B7B9EEE4}" type="presParOf" srcId="{8963A9A0-790C-4588-90D1-D06776AD48A1}" destId="{46632BB7-0374-4117-9D32-08C5A07DFC0A}" srcOrd="3" destOrd="0" presId="urn:microsoft.com/office/officeart/2018/2/layout/IconVerticalSolidList"/>
    <dgm:cxn modelId="{CE573CE9-E8CD-4C9B-BECC-B7CD875697DD}" type="presParOf" srcId="{8963A9A0-790C-4588-90D1-D06776AD48A1}" destId="{9059EDF8-F642-4832-8D1D-9BE149FDD3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2BBEFE-D0D9-432D-AF5A-EEB5381CF59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AB11B119-06ED-4E2A-BF77-7BB845B11EA2}">
      <dgm:prSet phldrT="[Text]"/>
      <dgm:spPr>
        <a:solidFill>
          <a:schemeClr val="accent6">
            <a:lumMod val="75000"/>
          </a:schemeClr>
        </a:solidFill>
      </dgm:spPr>
      <dgm:t>
        <a:bodyPr/>
        <a:lstStyle/>
        <a:p>
          <a:r>
            <a:rPr lang="de-AT" b="1" dirty="0"/>
            <a:t>Technical</a:t>
          </a:r>
          <a:endParaRPr lang="en-GB" b="1" dirty="0"/>
        </a:p>
      </dgm:t>
    </dgm:pt>
    <dgm:pt modelId="{7DF5C944-0BD8-4226-BE3E-11AFE7D69E69}" type="parTrans" cxnId="{83B5814B-E647-4136-AF99-D9B44979A632}">
      <dgm:prSet/>
      <dgm:spPr/>
      <dgm:t>
        <a:bodyPr/>
        <a:lstStyle/>
        <a:p>
          <a:endParaRPr lang="en-GB"/>
        </a:p>
      </dgm:t>
    </dgm:pt>
    <dgm:pt modelId="{5B0D7CE4-4E72-4D55-AD01-AFDA921B29D9}" type="sibTrans" cxnId="{83B5814B-E647-4136-AF99-D9B44979A632}">
      <dgm:prSet/>
      <dgm:spPr/>
      <dgm:t>
        <a:bodyPr/>
        <a:lstStyle/>
        <a:p>
          <a:endParaRPr lang="en-GB"/>
        </a:p>
      </dgm:t>
    </dgm:pt>
    <dgm:pt modelId="{7435D5E3-EEC8-455C-B826-B7BDA993F44D}">
      <dgm:prSet phldrT="[Text]"/>
      <dgm:spPr/>
      <dgm:t>
        <a:bodyPr/>
        <a:lstStyle/>
        <a:p>
          <a:r>
            <a:rPr lang="de-AT" dirty="0"/>
            <a:t>System/Owner</a:t>
          </a:r>
          <a:endParaRPr lang="en-GB" dirty="0"/>
        </a:p>
      </dgm:t>
    </dgm:pt>
    <dgm:pt modelId="{35CF206D-F427-4FDA-9947-D383C696A80A}" type="parTrans" cxnId="{0E9F0FE0-8C5F-4AEE-928F-CF42DC7C7F02}">
      <dgm:prSet/>
      <dgm:spPr/>
      <dgm:t>
        <a:bodyPr/>
        <a:lstStyle/>
        <a:p>
          <a:endParaRPr lang="en-GB"/>
        </a:p>
      </dgm:t>
    </dgm:pt>
    <dgm:pt modelId="{3C5C4C92-59F8-424E-AA30-86DD57DAF994}" type="sibTrans" cxnId="{0E9F0FE0-8C5F-4AEE-928F-CF42DC7C7F02}">
      <dgm:prSet/>
      <dgm:spPr/>
      <dgm:t>
        <a:bodyPr/>
        <a:lstStyle/>
        <a:p>
          <a:endParaRPr lang="en-GB"/>
        </a:p>
      </dgm:t>
    </dgm:pt>
    <dgm:pt modelId="{AB706484-76D6-4DD6-8EFE-14358E72D9C2}">
      <dgm:prSet phldrT="[Text]"/>
      <dgm:spPr/>
      <dgm:t>
        <a:bodyPr/>
        <a:lstStyle/>
        <a:p>
          <a:r>
            <a:rPr lang="de-AT" dirty="0"/>
            <a:t>Date/Time Zone</a:t>
          </a:r>
          <a:endParaRPr lang="en-GB" dirty="0"/>
        </a:p>
      </dgm:t>
    </dgm:pt>
    <dgm:pt modelId="{27247672-D8BF-443D-9749-A49D9113DDDA}" type="parTrans" cxnId="{7D8FF505-F112-498C-934D-CFA890D78E53}">
      <dgm:prSet/>
      <dgm:spPr/>
      <dgm:t>
        <a:bodyPr/>
        <a:lstStyle/>
        <a:p>
          <a:endParaRPr lang="en-GB"/>
        </a:p>
      </dgm:t>
    </dgm:pt>
    <dgm:pt modelId="{2B3A11A0-430F-4AED-8E16-B95D180D748A}" type="sibTrans" cxnId="{7D8FF505-F112-498C-934D-CFA890D78E53}">
      <dgm:prSet/>
      <dgm:spPr/>
      <dgm:t>
        <a:bodyPr/>
        <a:lstStyle/>
        <a:p>
          <a:endParaRPr lang="en-GB"/>
        </a:p>
      </dgm:t>
    </dgm:pt>
    <dgm:pt modelId="{01E7B319-3E26-471D-9107-033089D3536A}">
      <dgm:prSet phldrT="[Text]"/>
      <dgm:spPr>
        <a:solidFill>
          <a:schemeClr val="accent2">
            <a:lumMod val="75000"/>
          </a:schemeClr>
        </a:solidFill>
      </dgm:spPr>
      <dgm:t>
        <a:bodyPr/>
        <a:lstStyle/>
        <a:p>
          <a:r>
            <a:rPr lang="de-AT" b="1" dirty="0"/>
            <a:t>Business</a:t>
          </a:r>
          <a:endParaRPr lang="en-GB" b="1" dirty="0"/>
        </a:p>
      </dgm:t>
    </dgm:pt>
    <dgm:pt modelId="{36DF706C-3821-46DA-BCA0-32C9B3C4E36F}" type="parTrans" cxnId="{83C8A6C3-642E-4998-9E4C-327BF7852FFD}">
      <dgm:prSet/>
      <dgm:spPr/>
      <dgm:t>
        <a:bodyPr/>
        <a:lstStyle/>
        <a:p>
          <a:endParaRPr lang="en-GB"/>
        </a:p>
      </dgm:t>
    </dgm:pt>
    <dgm:pt modelId="{EF892064-86AA-4D36-9100-BE03390791A9}" type="sibTrans" cxnId="{83C8A6C3-642E-4998-9E4C-327BF7852FFD}">
      <dgm:prSet/>
      <dgm:spPr/>
      <dgm:t>
        <a:bodyPr/>
        <a:lstStyle/>
        <a:p>
          <a:endParaRPr lang="en-GB"/>
        </a:p>
      </dgm:t>
    </dgm:pt>
    <dgm:pt modelId="{7A634F9B-4432-44FA-9BB8-2E3D7591A4C2}">
      <dgm:prSet phldrT="[Text]"/>
      <dgm:spPr/>
      <dgm:t>
        <a:bodyPr/>
        <a:lstStyle/>
        <a:p>
          <a:r>
            <a:rPr lang="de-AT" dirty="0"/>
            <a:t>Name, Definition</a:t>
          </a:r>
          <a:endParaRPr lang="en-GB" dirty="0"/>
        </a:p>
      </dgm:t>
    </dgm:pt>
    <dgm:pt modelId="{9237EC87-D7DF-4225-BF28-57394A4C1706}" type="parTrans" cxnId="{B99C2C25-43D1-4836-8770-ABC7C3D8C56D}">
      <dgm:prSet/>
      <dgm:spPr/>
      <dgm:t>
        <a:bodyPr/>
        <a:lstStyle/>
        <a:p>
          <a:endParaRPr lang="en-GB"/>
        </a:p>
      </dgm:t>
    </dgm:pt>
    <dgm:pt modelId="{29CEDB13-CB3A-4437-BFF7-A2CE89C644ED}" type="sibTrans" cxnId="{B99C2C25-43D1-4836-8770-ABC7C3D8C56D}">
      <dgm:prSet/>
      <dgm:spPr/>
      <dgm:t>
        <a:bodyPr/>
        <a:lstStyle/>
        <a:p>
          <a:endParaRPr lang="en-GB"/>
        </a:p>
      </dgm:t>
    </dgm:pt>
    <dgm:pt modelId="{173F5FE0-E389-49DA-953F-A8DA128603C0}">
      <dgm:prSet phldrT="[Text]"/>
      <dgm:spPr>
        <a:solidFill>
          <a:schemeClr val="accent5">
            <a:lumMod val="75000"/>
          </a:schemeClr>
        </a:solidFill>
      </dgm:spPr>
      <dgm:t>
        <a:bodyPr/>
        <a:lstStyle/>
        <a:p>
          <a:r>
            <a:rPr lang="de-AT" b="1" dirty="0"/>
            <a:t>Process</a:t>
          </a:r>
          <a:endParaRPr lang="en-GB" b="1" dirty="0"/>
        </a:p>
      </dgm:t>
    </dgm:pt>
    <dgm:pt modelId="{A23F94B8-748B-4C66-B3A6-ADB1C4C7BEC2}" type="parTrans" cxnId="{133CD2F1-AA85-4C24-AA47-2D23BE64041D}">
      <dgm:prSet/>
      <dgm:spPr/>
      <dgm:t>
        <a:bodyPr/>
        <a:lstStyle/>
        <a:p>
          <a:endParaRPr lang="en-GB"/>
        </a:p>
      </dgm:t>
    </dgm:pt>
    <dgm:pt modelId="{BC6A4A47-67DD-4405-BF3D-CB0A91DDC21E}" type="sibTrans" cxnId="{133CD2F1-AA85-4C24-AA47-2D23BE64041D}">
      <dgm:prSet/>
      <dgm:spPr/>
      <dgm:t>
        <a:bodyPr/>
        <a:lstStyle/>
        <a:p>
          <a:endParaRPr lang="en-GB"/>
        </a:p>
      </dgm:t>
    </dgm:pt>
    <dgm:pt modelId="{38806CDD-30C0-4222-A116-265F2B7B406F}">
      <dgm:prSet phldrT="[Text]"/>
      <dgm:spPr/>
      <dgm:t>
        <a:bodyPr/>
        <a:lstStyle/>
        <a:p>
          <a:r>
            <a:rPr lang="de-AT" dirty="0"/>
            <a:t>ETL Job ID</a:t>
          </a:r>
          <a:endParaRPr lang="en-GB" dirty="0"/>
        </a:p>
      </dgm:t>
    </dgm:pt>
    <dgm:pt modelId="{1AA867A8-612F-47B7-A9C9-4C47AA253654}" type="parTrans" cxnId="{2E340509-AAE1-4F7A-B8AD-D8BF8098E0D2}">
      <dgm:prSet/>
      <dgm:spPr/>
      <dgm:t>
        <a:bodyPr/>
        <a:lstStyle/>
        <a:p>
          <a:endParaRPr lang="en-GB"/>
        </a:p>
      </dgm:t>
    </dgm:pt>
    <dgm:pt modelId="{C90ADEC1-91E0-40DC-93B7-67524411E587}" type="sibTrans" cxnId="{2E340509-AAE1-4F7A-B8AD-D8BF8098E0D2}">
      <dgm:prSet/>
      <dgm:spPr/>
      <dgm:t>
        <a:bodyPr/>
        <a:lstStyle/>
        <a:p>
          <a:endParaRPr lang="en-GB"/>
        </a:p>
      </dgm:t>
    </dgm:pt>
    <dgm:pt modelId="{8231F75F-B14B-4207-BCBA-52ADCAB3B9DC}">
      <dgm:prSet phldrT="[Text]"/>
      <dgm:spPr/>
      <dgm:t>
        <a:bodyPr/>
        <a:lstStyle/>
        <a:p>
          <a:r>
            <a:rPr lang="de-AT" dirty="0"/>
            <a:t>Quality Checks</a:t>
          </a:r>
          <a:endParaRPr lang="en-GB" dirty="0"/>
        </a:p>
      </dgm:t>
    </dgm:pt>
    <dgm:pt modelId="{7F845FCA-9233-4DEE-A071-3D8A89EE71D6}" type="parTrans" cxnId="{E9B4E87A-202F-4E30-BB11-FE53C0DACE70}">
      <dgm:prSet/>
      <dgm:spPr/>
      <dgm:t>
        <a:bodyPr/>
        <a:lstStyle/>
        <a:p>
          <a:endParaRPr lang="en-GB"/>
        </a:p>
      </dgm:t>
    </dgm:pt>
    <dgm:pt modelId="{88AA2CE9-594B-486A-A1DB-3E8095C192DF}" type="sibTrans" cxnId="{E9B4E87A-202F-4E30-BB11-FE53C0DACE70}">
      <dgm:prSet/>
      <dgm:spPr/>
      <dgm:t>
        <a:bodyPr/>
        <a:lstStyle/>
        <a:p>
          <a:endParaRPr lang="en-GB"/>
        </a:p>
      </dgm:t>
    </dgm:pt>
    <dgm:pt modelId="{7E913E3F-5D3A-4229-85B2-09773669B188}">
      <dgm:prSet phldrT="[Text]"/>
      <dgm:spPr/>
      <dgm:t>
        <a:bodyPr/>
        <a:lstStyle/>
        <a:p>
          <a:r>
            <a:rPr lang="de-AT" dirty="0"/>
            <a:t>Record Count</a:t>
          </a:r>
          <a:endParaRPr lang="en-GB" dirty="0"/>
        </a:p>
      </dgm:t>
    </dgm:pt>
    <dgm:pt modelId="{136561EB-8F1A-451B-9B1D-FBF42367DA1F}" type="parTrans" cxnId="{9C62BBB7-20D6-4530-8667-C8ECF043D799}">
      <dgm:prSet/>
      <dgm:spPr/>
      <dgm:t>
        <a:bodyPr/>
        <a:lstStyle/>
        <a:p>
          <a:endParaRPr lang="en-GB"/>
        </a:p>
      </dgm:t>
    </dgm:pt>
    <dgm:pt modelId="{C27422C4-0427-45AC-AD80-1FFE38808356}" type="sibTrans" cxnId="{9C62BBB7-20D6-4530-8667-C8ECF043D799}">
      <dgm:prSet/>
      <dgm:spPr/>
      <dgm:t>
        <a:bodyPr/>
        <a:lstStyle/>
        <a:p>
          <a:endParaRPr lang="en-GB"/>
        </a:p>
      </dgm:t>
    </dgm:pt>
    <dgm:pt modelId="{1E63A9C0-CA54-4D1D-A2E0-AAE021AF88FC}">
      <dgm:prSet phldrT="[Text]"/>
      <dgm:spPr/>
      <dgm:t>
        <a:bodyPr/>
        <a:lstStyle/>
        <a:p>
          <a:r>
            <a:rPr lang="de-AT" dirty="0"/>
            <a:t>Encoding, Format</a:t>
          </a:r>
          <a:endParaRPr lang="en-GB" dirty="0"/>
        </a:p>
      </dgm:t>
    </dgm:pt>
    <dgm:pt modelId="{6536CE11-7521-4C40-9A92-8EBEB475BEBB}" type="parTrans" cxnId="{71664403-8B1E-4B92-A4E1-9AFB2B9E5860}">
      <dgm:prSet/>
      <dgm:spPr/>
      <dgm:t>
        <a:bodyPr/>
        <a:lstStyle/>
        <a:p>
          <a:endParaRPr lang="en-GB"/>
        </a:p>
      </dgm:t>
    </dgm:pt>
    <dgm:pt modelId="{D415ED28-2EA9-49BF-9556-13CD749A6BFB}" type="sibTrans" cxnId="{71664403-8B1E-4B92-A4E1-9AFB2B9E5860}">
      <dgm:prSet/>
      <dgm:spPr/>
      <dgm:t>
        <a:bodyPr/>
        <a:lstStyle/>
        <a:p>
          <a:endParaRPr lang="en-GB"/>
        </a:p>
      </dgm:t>
    </dgm:pt>
    <dgm:pt modelId="{A26DA848-FFB3-40A5-98C5-EAC314B0B528}">
      <dgm:prSet phldrT="[Text]"/>
      <dgm:spPr/>
      <dgm:t>
        <a:bodyPr/>
        <a:lstStyle/>
        <a:p>
          <a:r>
            <a:rPr lang="de-AT" dirty="0"/>
            <a:t>Translations</a:t>
          </a:r>
          <a:endParaRPr lang="en-GB" dirty="0"/>
        </a:p>
      </dgm:t>
    </dgm:pt>
    <dgm:pt modelId="{DE6C226D-722E-4B0F-A29B-5F1AB8DC17F1}" type="parTrans" cxnId="{1A75CE63-4975-4D2C-8145-79AFEEB344AC}">
      <dgm:prSet/>
      <dgm:spPr/>
      <dgm:t>
        <a:bodyPr/>
        <a:lstStyle/>
        <a:p>
          <a:endParaRPr lang="en-GB"/>
        </a:p>
      </dgm:t>
    </dgm:pt>
    <dgm:pt modelId="{0268F04C-D8A6-4ABC-AE52-E56747D097E1}" type="sibTrans" cxnId="{1A75CE63-4975-4D2C-8145-79AFEEB344AC}">
      <dgm:prSet/>
      <dgm:spPr/>
      <dgm:t>
        <a:bodyPr/>
        <a:lstStyle/>
        <a:p>
          <a:endParaRPr lang="en-GB"/>
        </a:p>
      </dgm:t>
    </dgm:pt>
    <dgm:pt modelId="{6801E509-C311-4F59-8E2C-A9739F315746}">
      <dgm:prSet phldrT="[Text]"/>
      <dgm:spPr/>
      <dgm:t>
        <a:bodyPr/>
        <a:lstStyle/>
        <a:p>
          <a:r>
            <a:rPr lang="de-AT" dirty="0"/>
            <a:t>Search Tags</a:t>
          </a:r>
          <a:endParaRPr lang="en-GB" dirty="0"/>
        </a:p>
      </dgm:t>
    </dgm:pt>
    <dgm:pt modelId="{CB0BDDDA-C264-4B3C-9C39-391EE8319BC8}" type="parTrans" cxnId="{C189E1B2-94CE-4FC7-9BBD-F165738F279F}">
      <dgm:prSet/>
      <dgm:spPr/>
      <dgm:t>
        <a:bodyPr/>
        <a:lstStyle/>
        <a:p>
          <a:endParaRPr lang="en-GB"/>
        </a:p>
      </dgm:t>
    </dgm:pt>
    <dgm:pt modelId="{E2CE9EF7-9627-44A3-97D6-EBA57883AF9C}" type="sibTrans" cxnId="{C189E1B2-94CE-4FC7-9BBD-F165738F279F}">
      <dgm:prSet/>
      <dgm:spPr/>
      <dgm:t>
        <a:bodyPr/>
        <a:lstStyle/>
        <a:p>
          <a:endParaRPr lang="en-GB"/>
        </a:p>
      </dgm:t>
    </dgm:pt>
    <dgm:pt modelId="{126E6E6E-B619-47BD-82A1-E3EAEFE3A09A}">
      <dgm:prSet phldrT="[Text]"/>
      <dgm:spPr/>
      <dgm:t>
        <a:bodyPr/>
        <a:lstStyle/>
        <a:p>
          <a:r>
            <a:rPr lang="de-AT" dirty="0"/>
            <a:t>User Comments</a:t>
          </a:r>
          <a:endParaRPr lang="en-GB" dirty="0"/>
        </a:p>
      </dgm:t>
    </dgm:pt>
    <dgm:pt modelId="{7A61C99A-9806-4094-899B-B662F362D9DA}" type="parTrans" cxnId="{00599F66-09D5-4083-8298-4441F5308882}">
      <dgm:prSet/>
      <dgm:spPr/>
      <dgm:t>
        <a:bodyPr/>
        <a:lstStyle/>
        <a:p>
          <a:endParaRPr lang="en-GB"/>
        </a:p>
      </dgm:t>
    </dgm:pt>
    <dgm:pt modelId="{61DDA6B5-FC9A-46BB-8060-2548304CE2B5}" type="sibTrans" cxnId="{00599F66-09D5-4083-8298-4441F5308882}">
      <dgm:prSet/>
      <dgm:spPr/>
      <dgm:t>
        <a:bodyPr/>
        <a:lstStyle/>
        <a:p>
          <a:endParaRPr lang="en-GB"/>
        </a:p>
      </dgm:t>
    </dgm:pt>
    <dgm:pt modelId="{C761432F-AB1A-419B-A163-220F2C1328EE}">
      <dgm:prSet phldrT="[Text]"/>
      <dgm:spPr/>
      <dgm:t>
        <a:bodyPr/>
        <a:lstStyle/>
        <a:p>
          <a:r>
            <a:rPr lang="de-AT" dirty="0"/>
            <a:t>Related Items</a:t>
          </a:r>
          <a:endParaRPr lang="en-GB" dirty="0"/>
        </a:p>
      </dgm:t>
    </dgm:pt>
    <dgm:pt modelId="{FBF99A37-3744-48F7-AC35-70389C6C6751}" type="parTrans" cxnId="{05D922D0-8D39-4876-947F-6FFE53DAAA57}">
      <dgm:prSet/>
      <dgm:spPr/>
      <dgm:t>
        <a:bodyPr/>
        <a:lstStyle/>
        <a:p>
          <a:endParaRPr lang="en-GB"/>
        </a:p>
      </dgm:t>
    </dgm:pt>
    <dgm:pt modelId="{BEA1180A-0691-48C0-BA15-4066418E61FC}" type="sibTrans" cxnId="{05D922D0-8D39-4876-947F-6FFE53DAAA57}">
      <dgm:prSet/>
      <dgm:spPr/>
      <dgm:t>
        <a:bodyPr/>
        <a:lstStyle/>
        <a:p>
          <a:endParaRPr lang="en-GB"/>
        </a:p>
      </dgm:t>
    </dgm:pt>
    <dgm:pt modelId="{DEB5C259-4E7D-4FB1-A577-10169EDC5DBB}">
      <dgm:prSet phldrT="[Text]"/>
      <dgm:spPr/>
      <dgm:t>
        <a:bodyPr/>
        <a:lstStyle/>
        <a:p>
          <a:r>
            <a:rPr lang="de-AT" dirty="0"/>
            <a:t>Scheduling</a:t>
          </a:r>
          <a:endParaRPr lang="en-GB" dirty="0"/>
        </a:p>
      </dgm:t>
    </dgm:pt>
    <dgm:pt modelId="{00D49AD9-105C-42C5-9BB9-BDA21F98DB79}" type="parTrans" cxnId="{CE807C7E-5365-40C2-86BA-D2032603D950}">
      <dgm:prSet/>
      <dgm:spPr/>
      <dgm:t>
        <a:bodyPr/>
        <a:lstStyle/>
        <a:p>
          <a:endParaRPr lang="en-GB"/>
        </a:p>
      </dgm:t>
    </dgm:pt>
    <dgm:pt modelId="{24246B3D-60D4-414C-ABCA-CBC8DDFB658C}" type="sibTrans" cxnId="{CE807C7E-5365-40C2-86BA-D2032603D950}">
      <dgm:prSet/>
      <dgm:spPr/>
      <dgm:t>
        <a:bodyPr/>
        <a:lstStyle/>
        <a:p>
          <a:endParaRPr lang="en-GB"/>
        </a:p>
      </dgm:t>
    </dgm:pt>
    <dgm:pt modelId="{5B4B0E69-6A8F-45D6-B237-3A2FFC18E819}">
      <dgm:prSet phldrT="[Text]"/>
      <dgm:spPr/>
      <dgm:t>
        <a:bodyPr/>
        <a:lstStyle/>
        <a:p>
          <a:r>
            <a:rPr lang="de-AT" dirty="0"/>
            <a:t>Data Profile</a:t>
          </a:r>
          <a:endParaRPr lang="en-GB" dirty="0"/>
        </a:p>
      </dgm:t>
    </dgm:pt>
    <dgm:pt modelId="{11095CEC-24F2-4097-B85B-5946CC43A141}" type="parTrans" cxnId="{94569BA1-3F79-42B8-8D2D-221E9D973D89}">
      <dgm:prSet/>
      <dgm:spPr/>
      <dgm:t>
        <a:bodyPr/>
        <a:lstStyle/>
        <a:p>
          <a:endParaRPr lang="en-GB"/>
        </a:p>
      </dgm:t>
    </dgm:pt>
    <dgm:pt modelId="{1E0799A8-84E8-48C4-8B9D-BB1FB8800BAE}" type="sibTrans" cxnId="{94569BA1-3F79-42B8-8D2D-221E9D973D89}">
      <dgm:prSet/>
      <dgm:spPr/>
      <dgm:t>
        <a:bodyPr/>
        <a:lstStyle/>
        <a:p>
          <a:endParaRPr lang="en-GB"/>
        </a:p>
      </dgm:t>
    </dgm:pt>
    <dgm:pt modelId="{A21F7064-D357-4904-BDB0-0536BF11D801}">
      <dgm:prSet phldrT="[Text]"/>
      <dgm:spPr/>
      <dgm:t>
        <a:bodyPr/>
        <a:lstStyle/>
        <a:p>
          <a:r>
            <a:rPr lang="de-AT" dirty="0"/>
            <a:t>Dependencies</a:t>
          </a:r>
          <a:endParaRPr lang="en-GB" dirty="0"/>
        </a:p>
      </dgm:t>
    </dgm:pt>
    <dgm:pt modelId="{28DB69C1-8C5F-4DBE-B312-FF961601A0E8}" type="parTrans" cxnId="{1D51023D-559D-420F-8012-64BC2C8907F9}">
      <dgm:prSet/>
      <dgm:spPr/>
      <dgm:t>
        <a:bodyPr/>
        <a:lstStyle/>
        <a:p>
          <a:endParaRPr lang="en-GB"/>
        </a:p>
      </dgm:t>
    </dgm:pt>
    <dgm:pt modelId="{2F8CF804-C81A-44B6-BE89-22709EAD607D}" type="sibTrans" cxnId="{1D51023D-559D-420F-8012-64BC2C8907F9}">
      <dgm:prSet/>
      <dgm:spPr/>
      <dgm:t>
        <a:bodyPr/>
        <a:lstStyle/>
        <a:p>
          <a:endParaRPr lang="en-GB"/>
        </a:p>
      </dgm:t>
    </dgm:pt>
    <dgm:pt modelId="{9A5C4A21-403E-418E-9333-2F7B4D2D7DA5}" type="pres">
      <dgm:prSet presAssocID="{742BBEFE-D0D9-432D-AF5A-EEB5381CF596}" presName="composite" presStyleCnt="0">
        <dgm:presLayoutVars>
          <dgm:chMax val="5"/>
          <dgm:dir/>
          <dgm:animLvl val="ctr"/>
          <dgm:resizeHandles val="exact"/>
        </dgm:presLayoutVars>
      </dgm:prSet>
      <dgm:spPr/>
    </dgm:pt>
    <dgm:pt modelId="{969A0EA8-6E3D-41D4-84F0-1D22EE16C7E9}" type="pres">
      <dgm:prSet presAssocID="{742BBEFE-D0D9-432D-AF5A-EEB5381CF596}" presName="cycle" presStyleCnt="0"/>
      <dgm:spPr/>
    </dgm:pt>
    <dgm:pt modelId="{EE652DE0-021D-41FB-8888-2389AC4DE473}" type="pres">
      <dgm:prSet presAssocID="{742BBEFE-D0D9-432D-AF5A-EEB5381CF596}" presName="centerShape" presStyleCnt="0"/>
      <dgm:spPr/>
    </dgm:pt>
    <dgm:pt modelId="{4E3614D5-E219-40E6-98FF-5F8C63213031}" type="pres">
      <dgm:prSet presAssocID="{742BBEFE-D0D9-432D-AF5A-EEB5381CF596}" presName="connSite" presStyleLbl="node1" presStyleIdx="0" presStyleCnt="4"/>
      <dgm:spPr/>
    </dgm:pt>
    <dgm:pt modelId="{54355CDD-918F-40E9-88AE-DF4FC38088AA}" type="pres">
      <dgm:prSet presAssocID="{742BBEFE-D0D9-432D-AF5A-EEB5381CF59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828BCC0-7D84-4C2A-B3BE-095F4A37A2A7}" type="pres">
      <dgm:prSet presAssocID="{7DF5C944-0BD8-4226-BE3E-11AFE7D69E69}" presName="Name25" presStyleLbl="parChTrans1D1" presStyleIdx="0" presStyleCnt="3"/>
      <dgm:spPr/>
    </dgm:pt>
    <dgm:pt modelId="{91A7AAED-72D4-45EF-832C-F1720F019061}" type="pres">
      <dgm:prSet presAssocID="{AB11B119-06ED-4E2A-BF77-7BB845B11EA2}" presName="node" presStyleCnt="0"/>
      <dgm:spPr/>
    </dgm:pt>
    <dgm:pt modelId="{1B20AE92-7EFC-429C-B294-22566C0898B1}" type="pres">
      <dgm:prSet presAssocID="{AB11B119-06ED-4E2A-BF77-7BB845B11EA2}" presName="parentNode" presStyleLbl="node1" presStyleIdx="1" presStyleCnt="4">
        <dgm:presLayoutVars>
          <dgm:chMax val="1"/>
          <dgm:bulletEnabled val="1"/>
        </dgm:presLayoutVars>
      </dgm:prSet>
      <dgm:spPr/>
    </dgm:pt>
    <dgm:pt modelId="{A90A0612-9BEE-4857-AE64-070B5F816F20}" type="pres">
      <dgm:prSet presAssocID="{AB11B119-06ED-4E2A-BF77-7BB845B11EA2}" presName="childNode" presStyleLbl="revTx" presStyleIdx="0" presStyleCnt="3">
        <dgm:presLayoutVars>
          <dgm:bulletEnabled val="1"/>
        </dgm:presLayoutVars>
      </dgm:prSet>
      <dgm:spPr/>
    </dgm:pt>
    <dgm:pt modelId="{44DEA9A4-5498-46F0-B20E-161C20C1508A}" type="pres">
      <dgm:prSet presAssocID="{36DF706C-3821-46DA-BCA0-32C9B3C4E36F}" presName="Name25" presStyleLbl="parChTrans1D1" presStyleIdx="1" presStyleCnt="3"/>
      <dgm:spPr/>
    </dgm:pt>
    <dgm:pt modelId="{445503A1-5CBE-463D-B16C-15A18B5EEC3A}" type="pres">
      <dgm:prSet presAssocID="{01E7B319-3E26-471D-9107-033089D3536A}" presName="node" presStyleCnt="0"/>
      <dgm:spPr/>
    </dgm:pt>
    <dgm:pt modelId="{534E310E-049D-4606-AB7B-42477BA00E6B}" type="pres">
      <dgm:prSet presAssocID="{01E7B319-3E26-471D-9107-033089D3536A}" presName="parentNode" presStyleLbl="node1" presStyleIdx="2" presStyleCnt="4">
        <dgm:presLayoutVars>
          <dgm:chMax val="1"/>
          <dgm:bulletEnabled val="1"/>
        </dgm:presLayoutVars>
      </dgm:prSet>
      <dgm:spPr/>
    </dgm:pt>
    <dgm:pt modelId="{BC45658D-39A5-4C14-92EF-15BE9B0D148D}" type="pres">
      <dgm:prSet presAssocID="{01E7B319-3E26-471D-9107-033089D3536A}" presName="childNode" presStyleLbl="revTx" presStyleIdx="1" presStyleCnt="3">
        <dgm:presLayoutVars>
          <dgm:bulletEnabled val="1"/>
        </dgm:presLayoutVars>
      </dgm:prSet>
      <dgm:spPr/>
    </dgm:pt>
    <dgm:pt modelId="{DE3AE8C6-8462-47FF-922D-19743813CC24}" type="pres">
      <dgm:prSet presAssocID="{A23F94B8-748B-4C66-B3A6-ADB1C4C7BEC2}" presName="Name25" presStyleLbl="parChTrans1D1" presStyleIdx="2" presStyleCnt="3"/>
      <dgm:spPr/>
    </dgm:pt>
    <dgm:pt modelId="{FC7101D4-C26C-4D94-8587-040CB4F61115}" type="pres">
      <dgm:prSet presAssocID="{173F5FE0-E389-49DA-953F-A8DA128603C0}" presName="node" presStyleCnt="0"/>
      <dgm:spPr/>
    </dgm:pt>
    <dgm:pt modelId="{E5D1BEC8-C63C-4A5E-97EE-59F8EE8EAB52}" type="pres">
      <dgm:prSet presAssocID="{173F5FE0-E389-49DA-953F-A8DA128603C0}" presName="parentNode" presStyleLbl="node1" presStyleIdx="3" presStyleCnt="4">
        <dgm:presLayoutVars>
          <dgm:chMax val="1"/>
          <dgm:bulletEnabled val="1"/>
        </dgm:presLayoutVars>
      </dgm:prSet>
      <dgm:spPr/>
    </dgm:pt>
    <dgm:pt modelId="{E2A87A11-3267-4B53-887F-9FF7350CDCBD}" type="pres">
      <dgm:prSet presAssocID="{173F5FE0-E389-49DA-953F-A8DA128603C0}" presName="childNode" presStyleLbl="revTx" presStyleIdx="2" presStyleCnt="3">
        <dgm:presLayoutVars>
          <dgm:bulletEnabled val="1"/>
        </dgm:presLayoutVars>
      </dgm:prSet>
      <dgm:spPr/>
    </dgm:pt>
  </dgm:ptLst>
  <dgm:cxnLst>
    <dgm:cxn modelId="{71664403-8B1E-4B92-A4E1-9AFB2B9E5860}" srcId="{AB11B119-06ED-4E2A-BF77-7BB845B11EA2}" destId="{1E63A9C0-CA54-4D1D-A2E0-AAE021AF88FC}" srcOrd="1" destOrd="0" parTransId="{6536CE11-7521-4C40-9A92-8EBEB475BEBB}" sibTransId="{D415ED28-2EA9-49BF-9556-13CD749A6BFB}"/>
    <dgm:cxn modelId="{7D8FF505-F112-498C-934D-CFA890D78E53}" srcId="{AB11B119-06ED-4E2A-BF77-7BB845B11EA2}" destId="{AB706484-76D6-4DD6-8EFE-14358E72D9C2}" srcOrd="2" destOrd="0" parTransId="{27247672-D8BF-443D-9749-A49D9113DDDA}" sibTransId="{2B3A11A0-430F-4AED-8E16-B95D180D748A}"/>
    <dgm:cxn modelId="{2E340509-AAE1-4F7A-B8AD-D8BF8098E0D2}" srcId="{173F5FE0-E389-49DA-953F-A8DA128603C0}" destId="{38806CDD-30C0-4222-A116-265F2B7B406F}" srcOrd="0" destOrd="0" parTransId="{1AA867A8-612F-47B7-A9C9-4C47AA253654}" sibTransId="{C90ADEC1-91E0-40DC-93B7-67524411E587}"/>
    <dgm:cxn modelId="{B99C2C25-43D1-4836-8770-ABC7C3D8C56D}" srcId="{01E7B319-3E26-471D-9107-033089D3536A}" destId="{7A634F9B-4432-44FA-9BB8-2E3D7591A4C2}" srcOrd="0" destOrd="0" parTransId="{9237EC87-D7DF-4225-BF28-57394A4C1706}" sibTransId="{29CEDB13-CB3A-4437-BFF7-A2CE89C644ED}"/>
    <dgm:cxn modelId="{4AE65F2A-3223-4CEC-BBB7-9101E6D89C80}" type="presOf" srcId="{5B4B0E69-6A8F-45D6-B237-3A2FFC18E819}" destId="{E2A87A11-3267-4B53-887F-9FF7350CDCBD}" srcOrd="0" destOrd="3" presId="urn:microsoft.com/office/officeart/2005/8/layout/radial2"/>
    <dgm:cxn modelId="{2814E32B-2558-4588-ADD1-CFF8665BC381}" type="presOf" srcId="{01E7B319-3E26-471D-9107-033089D3536A}" destId="{534E310E-049D-4606-AB7B-42477BA00E6B}" srcOrd="0" destOrd="0" presId="urn:microsoft.com/office/officeart/2005/8/layout/radial2"/>
    <dgm:cxn modelId="{177DD92F-A3B3-447A-A13E-99E923C10C34}" type="presOf" srcId="{A23F94B8-748B-4C66-B3A6-ADB1C4C7BEC2}" destId="{DE3AE8C6-8462-47FF-922D-19743813CC24}" srcOrd="0" destOrd="0" presId="urn:microsoft.com/office/officeart/2005/8/layout/radial2"/>
    <dgm:cxn modelId="{7F732A38-1889-4223-BD18-DC3A584B18C2}" type="presOf" srcId="{126E6E6E-B619-47BD-82A1-E3EAEFE3A09A}" destId="{BC45658D-39A5-4C14-92EF-15BE9B0D148D}" srcOrd="0" destOrd="3" presId="urn:microsoft.com/office/officeart/2005/8/layout/radial2"/>
    <dgm:cxn modelId="{EB856A3A-4BAC-40C8-83BF-B93F46A64C9F}" type="presOf" srcId="{38806CDD-30C0-4222-A116-265F2B7B406F}" destId="{E2A87A11-3267-4B53-887F-9FF7350CDCBD}" srcOrd="0" destOrd="0" presId="urn:microsoft.com/office/officeart/2005/8/layout/radial2"/>
    <dgm:cxn modelId="{1D51023D-559D-420F-8012-64BC2C8907F9}" srcId="{173F5FE0-E389-49DA-953F-A8DA128603C0}" destId="{A21F7064-D357-4904-BDB0-0536BF11D801}" srcOrd="1" destOrd="0" parTransId="{28DB69C1-8C5F-4DBE-B312-FF961601A0E8}" sibTransId="{2F8CF804-C81A-44B6-BE89-22709EAD607D}"/>
    <dgm:cxn modelId="{BDE4E940-07ED-47B5-ABCA-2863AB0C5C03}" type="presOf" srcId="{7A634F9B-4432-44FA-9BB8-2E3D7591A4C2}" destId="{BC45658D-39A5-4C14-92EF-15BE9B0D148D}" srcOrd="0" destOrd="0" presId="urn:microsoft.com/office/officeart/2005/8/layout/radial2"/>
    <dgm:cxn modelId="{83B5814B-E647-4136-AF99-D9B44979A632}" srcId="{742BBEFE-D0D9-432D-AF5A-EEB5381CF596}" destId="{AB11B119-06ED-4E2A-BF77-7BB845B11EA2}" srcOrd="0" destOrd="0" parTransId="{7DF5C944-0BD8-4226-BE3E-11AFE7D69E69}" sibTransId="{5B0D7CE4-4E72-4D55-AD01-AFDA921B29D9}"/>
    <dgm:cxn modelId="{44862956-41A6-44BB-B8A9-B492AB05DE3F}" type="presOf" srcId="{742BBEFE-D0D9-432D-AF5A-EEB5381CF596}" destId="{9A5C4A21-403E-418E-9333-2F7B4D2D7DA5}" srcOrd="0" destOrd="0" presId="urn:microsoft.com/office/officeart/2005/8/layout/radial2"/>
    <dgm:cxn modelId="{1A75CE63-4975-4D2C-8145-79AFEEB344AC}" srcId="{01E7B319-3E26-471D-9107-033089D3536A}" destId="{A26DA848-FFB3-40A5-98C5-EAC314B0B528}" srcOrd="1" destOrd="0" parTransId="{DE6C226D-722E-4B0F-A29B-5F1AB8DC17F1}" sibTransId="{0268F04C-D8A6-4ABC-AE52-E56747D097E1}"/>
    <dgm:cxn modelId="{00599F66-09D5-4083-8298-4441F5308882}" srcId="{01E7B319-3E26-471D-9107-033089D3536A}" destId="{126E6E6E-B619-47BD-82A1-E3EAEFE3A09A}" srcOrd="3" destOrd="0" parTransId="{7A61C99A-9806-4094-899B-B662F362D9DA}" sibTransId="{61DDA6B5-FC9A-46BB-8060-2548304CE2B5}"/>
    <dgm:cxn modelId="{61260B67-B41F-47F9-A7DB-158381023546}" type="presOf" srcId="{AB11B119-06ED-4E2A-BF77-7BB845B11EA2}" destId="{1B20AE92-7EFC-429C-B294-22566C0898B1}" srcOrd="0" destOrd="0" presId="urn:microsoft.com/office/officeart/2005/8/layout/radial2"/>
    <dgm:cxn modelId="{3B0A8775-6EE0-4F40-8B5D-4E59DD9CF2AF}" type="presOf" srcId="{8231F75F-B14B-4207-BCBA-52ADCAB3B9DC}" destId="{E2A87A11-3267-4B53-887F-9FF7350CDCBD}" srcOrd="0" destOrd="4" presId="urn:microsoft.com/office/officeart/2005/8/layout/radial2"/>
    <dgm:cxn modelId="{46605A7A-6306-453E-8E16-7568B343FEF1}" type="presOf" srcId="{173F5FE0-E389-49DA-953F-A8DA128603C0}" destId="{E5D1BEC8-C63C-4A5E-97EE-59F8EE8EAB52}" srcOrd="0" destOrd="0" presId="urn:microsoft.com/office/officeart/2005/8/layout/radial2"/>
    <dgm:cxn modelId="{E9B4E87A-202F-4E30-BB11-FE53C0DACE70}" srcId="{173F5FE0-E389-49DA-953F-A8DA128603C0}" destId="{8231F75F-B14B-4207-BCBA-52ADCAB3B9DC}" srcOrd="4" destOrd="0" parTransId="{7F845FCA-9233-4DEE-A071-3D8A89EE71D6}" sibTransId="{88AA2CE9-594B-486A-A1DB-3E8095C192DF}"/>
    <dgm:cxn modelId="{7263B77C-A5A1-41E2-9790-7B637242E806}" type="presOf" srcId="{36DF706C-3821-46DA-BCA0-32C9B3C4E36F}" destId="{44DEA9A4-5498-46F0-B20E-161C20C1508A}" srcOrd="0" destOrd="0" presId="urn:microsoft.com/office/officeart/2005/8/layout/radial2"/>
    <dgm:cxn modelId="{CE807C7E-5365-40C2-86BA-D2032603D950}" srcId="{173F5FE0-E389-49DA-953F-A8DA128603C0}" destId="{DEB5C259-4E7D-4FB1-A577-10169EDC5DBB}" srcOrd="2" destOrd="0" parTransId="{00D49AD9-105C-42C5-9BB9-BDA21F98DB79}" sibTransId="{24246B3D-60D4-414C-ABCA-CBC8DDFB658C}"/>
    <dgm:cxn modelId="{2250FE7E-3063-46F9-AF65-AC0A0F2B20EF}" type="presOf" srcId="{1E63A9C0-CA54-4D1D-A2E0-AAE021AF88FC}" destId="{A90A0612-9BEE-4857-AE64-070B5F816F20}" srcOrd="0" destOrd="1" presId="urn:microsoft.com/office/officeart/2005/8/layout/radial2"/>
    <dgm:cxn modelId="{5FCA179E-4549-46C6-A255-901D053CC8BD}" type="presOf" srcId="{7E913E3F-5D3A-4229-85B2-09773669B188}" destId="{A90A0612-9BEE-4857-AE64-070B5F816F20}" srcOrd="0" destOrd="3" presId="urn:microsoft.com/office/officeart/2005/8/layout/radial2"/>
    <dgm:cxn modelId="{94569BA1-3F79-42B8-8D2D-221E9D973D89}" srcId="{173F5FE0-E389-49DA-953F-A8DA128603C0}" destId="{5B4B0E69-6A8F-45D6-B237-3A2FFC18E819}" srcOrd="3" destOrd="0" parTransId="{11095CEC-24F2-4097-B85B-5946CC43A141}" sibTransId="{1E0799A8-84E8-48C4-8B9D-BB1FB8800BAE}"/>
    <dgm:cxn modelId="{C189E1B2-94CE-4FC7-9BBD-F165738F279F}" srcId="{01E7B319-3E26-471D-9107-033089D3536A}" destId="{6801E509-C311-4F59-8E2C-A9739F315746}" srcOrd="2" destOrd="0" parTransId="{CB0BDDDA-C264-4B3C-9C39-391EE8319BC8}" sibTransId="{E2CE9EF7-9627-44A3-97D6-EBA57883AF9C}"/>
    <dgm:cxn modelId="{4735A1B3-BE31-418A-80C8-6408CE1E52C8}" type="presOf" srcId="{C761432F-AB1A-419B-A163-220F2C1328EE}" destId="{BC45658D-39A5-4C14-92EF-15BE9B0D148D}" srcOrd="0" destOrd="4" presId="urn:microsoft.com/office/officeart/2005/8/layout/radial2"/>
    <dgm:cxn modelId="{9C62BBB7-20D6-4530-8667-C8ECF043D799}" srcId="{AB11B119-06ED-4E2A-BF77-7BB845B11EA2}" destId="{7E913E3F-5D3A-4229-85B2-09773669B188}" srcOrd="3" destOrd="0" parTransId="{136561EB-8F1A-451B-9B1D-FBF42367DA1F}" sibTransId="{C27422C4-0427-45AC-AD80-1FFE38808356}"/>
    <dgm:cxn modelId="{D30BC9B9-05FC-4892-B02D-F6FEAD546B8A}" type="presOf" srcId="{DEB5C259-4E7D-4FB1-A577-10169EDC5DBB}" destId="{E2A87A11-3267-4B53-887F-9FF7350CDCBD}" srcOrd="0" destOrd="2" presId="urn:microsoft.com/office/officeart/2005/8/layout/radial2"/>
    <dgm:cxn modelId="{64C07DBE-633A-4769-8141-4FBD44D77F44}" type="presOf" srcId="{7435D5E3-EEC8-455C-B826-B7BDA993F44D}" destId="{A90A0612-9BEE-4857-AE64-070B5F816F20}" srcOrd="0" destOrd="0" presId="urn:microsoft.com/office/officeart/2005/8/layout/radial2"/>
    <dgm:cxn modelId="{83C8A6C3-642E-4998-9E4C-327BF7852FFD}" srcId="{742BBEFE-D0D9-432D-AF5A-EEB5381CF596}" destId="{01E7B319-3E26-471D-9107-033089D3536A}" srcOrd="1" destOrd="0" parTransId="{36DF706C-3821-46DA-BCA0-32C9B3C4E36F}" sibTransId="{EF892064-86AA-4D36-9100-BE03390791A9}"/>
    <dgm:cxn modelId="{F74F2BC4-C7E0-4AD3-9417-70E2776197B3}" type="presOf" srcId="{AB706484-76D6-4DD6-8EFE-14358E72D9C2}" destId="{A90A0612-9BEE-4857-AE64-070B5F816F20}" srcOrd="0" destOrd="2" presId="urn:microsoft.com/office/officeart/2005/8/layout/radial2"/>
    <dgm:cxn modelId="{49F43AC6-6F0D-47F1-A8FE-30A99C3992AD}" type="presOf" srcId="{7DF5C944-0BD8-4226-BE3E-11AFE7D69E69}" destId="{A828BCC0-7D84-4C2A-B3BE-095F4A37A2A7}" srcOrd="0" destOrd="0" presId="urn:microsoft.com/office/officeart/2005/8/layout/radial2"/>
    <dgm:cxn modelId="{05D922D0-8D39-4876-947F-6FFE53DAAA57}" srcId="{01E7B319-3E26-471D-9107-033089D3536A}" destId="{C761432F-AB1A-419B-A163-220F2C1328EE}" srcOrd="4" destOrd="0" parTransId="{FBF99A37-3744-48F7-AC35-70389C6C6751}" sibTransId="{BEA1180A-0691-48C0-BA15-4066418E61FC}"/>
    <dgm:cxn modelId="{A23258D7-4F0D-475B-985A-2D039EA9E8E2}" type="presOf" srcId="{6801E509-C311-4F59-8E2C-A9739F315746}" destId="{BC45658D-39A5-4C14-92EF-15BE9B0D148D}" srcOrd="0" destOrd="2" presId="urn:microsoft.com/office/officeart/2005/8/layout/radial2"/>
    <dgm:cxn modelId="{FA958FD7-3CAB-44EB-BD30-7E56E34A84BE}" type="presOf" srcId="{A21F7064-D357-4904-BDB0-0536BF11D801}" destId="{E2A87A11-3267-4B53-887F-9FF7350CDCBD}" srcOrd="0" destOrd="1" presId="urn:microsoft.com/office/officeart/2005/8/layout/radial2"/>
    <dgm:cxn modelId="{0E9F0FE0-8C5F-4AEE-928F-CF42DC7C7F02}" srcId="{AB11B119-06ED-4E2A-BF77-7BB845B11EA2}" destId="{7435D5E3-EEC8-455C-B826-B7BDA993F44D}" srcOrd="0" destOrd="0" parTransId="{35CF206D-F427-4FDA-9947-D383C696A80A}" sibTransId="{3C5C4C92-59F8-424E-AA30-86DD57DAF994}"/>
    <dgm:cxn modelId="{133CD2F1-AA85-4C24-AA47-2D23BE64041D}" srcId="{742BBEFE-D0D9-432D-AF5A-EEB5381CF596}" destId="{173F5FE0-E389-49DA-953F-A8DA128603C0}" srcOrd="2" destOrd="0" parTransId="{A23F94B8-748B-4C66-B3A6-ADB1C4C7BEC2}" sibTransId="{BC6A4A47-67DD-4405-BF3D-CB0A91DDC21E}"/>
    <dgm:cxn modelId="{42CBFCF2-1706-44DB-8EE5-CECAA5B612AE}" type="presOf" srcId="{A26DA848-FFB3-40A5-98C5-EAC314B0B528}" destId="{BC45658D-39A5-4C14-92EF-15BE9B0D148D}" srcOrd="0" destOrd="1" presId="urn:microsoft.com/office/officeart/2005/8/layout/radial2"/>
    <dgm:cxn modelId="{1487C0F3-B2F2-4D0B-97FD-A2CF6743143C}" type="presParOf" srcId="{9A5C4A21-403E-418E-9333-2F7B4D2D7DA5}" destId="{969A0EA8-6E3D-41D4-84F0-1D22EE16C7E9}" srcOrd="0" destOrd="0" presId="urn:microsoft.com/office/officeart/2005/8/layout/radial2"/>
    <dgm:cxn modelId="{7E0A40FB-3FF7-4B0A-B5B7-AC4114EE0E5F}" type="presParOf" srcId="{969A0EA8-6E3D-41D4-84F0-1D22EE16C7E9}" destId="{EE652DE0-021D-41FB-8888-2389AC4DE473}" srcOrd="0" destOrd="0" presId="urn:microsoft.com/office/officeart/2005/8/layout/radial2"/>
    <dgm:cxn modelId="{C823F183-9183-47DD-860C-9560222048BA}" type="presParOf" srcId="{EE652DE0-021D-41FB-8888-2389AC4DE473}" destId="{4E3614D5-E219-40E6-98FF-5F8C63213031}" srcOrd="0" destOrd="0" presId="urn:microsoft.com/office/officeart/2005/8/layout/radial2"/>
    <dgm:cxn modelId="{8110415B-09AA-4F7A-969E-480633F812EA}" type="presParOf" srcId="{EE652DE0-021D-41FB-8888-2389AC4DE473}" destId="{54355CDD-918F-40E9-88AE-DF4FC38088AA}" srcOrd="1" destOrd="0" presId="urn:microsoft.com/office/officeart/2005/8/layout/radial2"/>
    <dgm:cxn modelId="{0BC7320A-4C90-4805-BA7D-A935A34F8400}" type="presParOf" srcId="{969A0EA8-6E3D-41D4-84F0-1D22EE16C7E9}" destId="{A828BCC0-7D84-4C2A-B3BE-095F4A37A2A7}" srcOrd="1" destOrd="0" presId="urn:microsoft.com/office/officeart/2005/8/layout/radial2"/>
    <dgm:cxn modelId="{7F60B945-A791-4A4F-8388-6721F1BA9A2D}" type="presParOf" srcId="{969A0EA8-6E3D-41D4-84F0-1D22EE16C7E9}" destId="{91A7AAED-72D4-45EF-832C-F1720F019061}" srcOrd="2" destOrd="0" presId="urn:microsoft.com/office/officeart/2005/8/layout/radial2"/>
    <dgm:cxn modelId="{1B2AF9B6-5D2C-40B3-9641-0A7626F6EA8C}" type="presParOf" srcId="{91A7AAED-72D4-45EF-832C-F1720F019061}" destId="{1B20AE92-7EFC-429C-B294-22566C0898B1}" srcOrd="0" destOrd="0" presId="urn:microsoft.com/office/officeart/2005/8/layout/radial2"/>
    <dgm:cxn modelId="{F5AC7037-28C3-4303-B2F1-1998E615901C}" type="presParOf" srcId="{91A7AAED-72D4-45EF-832C-F1720F019061}" destId="{A90A0612-9BEE-4857-AE64-070B5F816F20}" srcOrd="1" destOrd="0" presId="urn:microsoft.com/office/officeart/2005/8/layout/radial2"/>
    <dgm:cxn modelId="{4392C0CC-622F-4AF3-B70A-8C4ED513CF5F}" type="presParOf" srcId="{969A0EA8-6E3D-41D4-84F0-1D22EE16C7E9}" destId="{44DEA9A4-5498-46F0-B20E-161C20C1508A}" srcOrd="3" destOrd="0" presId="urn:microsoft.com/office/officeart/2005/8/layout/radial2"/>
    <dgm:cxn modelId="{2B7E1B0A-EAC3-444D-B803-DFE64C1DA653}" type="presParOf" srcId="{969A0EA8-6E3D-41D4-84F0-1D22EE16C7E9}" destId="{445503A1-5CBE-463D-B16C-15A18B5EEC3A}" srcOrd="4" destOrd="0" presId="urn:microsoft.com/office/officeart/2005/8/layout/radial2"/>
    <dgm:cxn modelId="{E703ED74-6D25-443F-A272-192189A1ACCA}" type="presParOf" srcId="{445503A1-5CBE-463D-B16C-15A18B5EEC3A}" destId="{534E310E-049D-4606-AB7B-42477BA00E6B}" srcOrd="0" destOrd="0" presId="urn:microsoft.com/office/officeart/2005/8/layout/radial2"/>
    <dgm:cxn modelId="{037CB004-4565-4265-9BB5-00A819B19425}" type="presParOf" srcId="{445503A1-5CBE-463D-B16C-15A18B5EEC3A}" destId="{BC45658D-39A5-4C14-92EF-15BE9B0D148D}" srcOrd="1" destOrd="0" presId="urn:microsoft.com/office/officeart/2005/8/layout/radial2"/>
    <dgm:cxn modelId="{890C342B-F973-46F1-90AA-10832CDC94FB}" type="presParOf" srcId="{969A0EA8-6E3D-41D4-84F0-1D22EE16C7E9}" destId="{DE3AE8C6-8462-47FF-922D-19743813CC24}" srcOrd="5" destOrd="0" presId="urn:microsoft.com/office/officeart/2005/8/layout/radial2"/>
    <dgm:cxn modelId="{DE7C0905-B3BA-466F-BE6B-3F824A5816F5}" type="presParOf" srcId="{969A0EA8-6E3D-41D4-84F0-1D22EE16C7E9}" destId="{FC7101D4-C26C-4D94-8587-040CB4F61115}" srcOrd="6" destOrd="0" presId="urn:microsoft.com/office/officeart/2005/8/layout/radial2"/>
    <dgm:cxn modelId="{2E6B49D2-C492-44A4-BD7D-1885BF1181D0}" type="presParOf" srcId="{FC7101D4-C26C-4D94-8587-040CB4F61115}" destId="{E5D1BEC8-C63C-4A5E-97EE-59F8EE8EAB52}" srcOrd="0" destOrd="0" presId="urn:microsoft.com/office/officeart/2005/8/layout/radial2"/>
    <dgm:cxn modelId="{8468A624-33C5-4BE7-8F98-59307FC2B440}" type="presParOf" srcId="{FC7101D4-C26C-4D94-8587-040CB4F61115}" destId="{E2A87A11-3267-4B53-887F-9FF7350CDCB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8E1184-4774-43B1-A1FF-B7978C690295}" type="doc">
      <dgm:prSet loTypeId="urn:microsoft.com/office/officeart/2005/8/layout/chevron1" loCatId="process" qsTypeId="urn:microsoft.com/office/officeart/2005/8/quickstyle/simple1" qsCatId="simple" csTypeId="urn:microsoft.com/office/officeart/2005/8/colors/accent1_2" csCatId="accent1" phldr="1"/>
      <dgm:spPr/>
    </dgm:pt>
    <dgm:pt modelId="{95F1C5F1-80B4-410E-A22C-74AB490FC818}">
      <dgm:prSet phldrT="[Text]"/>
      <dgm:spPr/>
      <dgm:t>
        <a:bodyPr/>
        <a:lstStyle/>
        <a:p>
          <a:r>
            <a:rPr lang="de-AT" dirty="0"/>
            <a:t>Sources</a:t>
          </a:r>
          <a:endParaRPr lang="en-GB" dirty="0"/>
        </a:p>
      </dgm:t>
    </dgm:pt>
    <dgm:pt modelId="{CB1AD2CB-1AE8-4DED-91FF-3F94E093C0B7}" type="parTrans" cxnId="{B305F910-E340-412D-8EEF-99D42B23EA56}">
      <dgm:prSet/>
      <dgm:spPr/>
      <dgm:t>
        <a:bodyPr/>
        <a:lstStyle/>
        <a:p>
          <a:endParaRPr lang="en-GB"/>
        </a:p>
      </dgm:t>
    </dgm:pt>
    <dgm:pt modelId="{37AFA960-DEA8-4719-B122-54AD7758DCDF}" type="sibTrans" cxnId="{B305F910-E340-412D-8EEF-99D42B23EA56}">
      <dgm:prSet/>
      <dgm:spPr/>
      <dgm:t>
        <a:bodyPr/>
        <a:lstStyle/>
        <a:p>
          <a:endParaRPr lang="en-GB"/>
        </a:p>
      </dgm:t>
    </dgm:pt>
    <dgm:pt modelId="{8C9BB38C-5A9A-4BF8-9A6C-423375C81B46}">
      <dgm:prSet phldrT="[Text]"/>
      <dgm:spPr/>
      <dgm:t>
        <a:bodyPr/>
        <a:lstStyle/>
        <a:p>
          <a:r>
            <a:rPr lang="de-AT" err="1"/>
            <a:t>Staging</a:t>
          </a:r>
          <a:endParaRPr lang="en-GB"/>
        </a:p>
      </dgm:t>
    </dgm:pt>
    <dgm:pt modelId="{9B93ED8A-A901-40A8-B9E2-52370A728051}" type="parTrans" cxnId="{483C94C2-C0A4-4908-80BD-F01A951B52CB}">
      <dgm:prSet/>
      <dgm:spPr/>
      <dgm:t>
        <a:bodyPr/>
        <a:lstStyle/>
        <a:p>
          <a:endParaRPr lang="en-GB"/>
        </a:p>
      </dgm:t>
    </dgm:pt>
    <dgm:pt modelId="{10E877E1-7BFB-49E4-B88E-7EA01CDF4A12}" type="sibTrans" cxnId="{483C94C2-C0A4-4908-80BD-F01A951B52CB}">
      <dgm:prSet/>
      <dgm:spPr/>
      <dgm:t>
        <a:bodyPr/>
        <a:lstStyle/>
        <a:p>
          <a:endParaRPr lang="en-GB"/>
        </a:p>
      </dgm:t>
    </dgm:pt>
    <dgm:pt modelId="{232ADFB3-09B6-483A-AD86-9674EA41B7E1}">
      <dgm:prSet phldrT="[Text]"/>
      <dgm:spPr/>
      <dgm:t>
        <a:bodyPr/>
        <a:lstStyle/>
        <a:p>
          <a:r>
            <a:rPr lang="de-AT" dirty="0"/>
            <a:t>Subscribers</a:t>
          </a:r>
          <a:endParaRPr lang="en-GB" dirty="0"/>
        </a:p>
      </dgm:t>
    </dgm:pt>
    <dgm:pt modelId="{39A2A483-2386-4C4B-9CF6-624813017608}" type="parTrans" cxnId="{D3619F39-8491-4113-AE81-FFED81ACF376}">
      <dgm:prSet/>
      <dgm:spPr/>
      <dgm:t>
        <a:bodyPr/>
        <a:lstStyle/>
        <a:p>
          <a:endParaRPr lang="en-GB"/>
        </a:p>
      </dgm:t>
    </dgm:pt>
    <dgm:pt modelId="{70658993-E4A0-45CD-AC69-A1E1EBD74888}" type="sibTrans" cxnId="{D3619F39-8491-4113-AE81-FFED81ACF376}">
      <dgm:prSet/>
      <dgm:spPr/>
      <dgm:t>
        <a:bodyPr/>
        <a:lstStyle/>
        <a:p>
          <a:endParaRPr lang="en-GB"/>
        </a:p>
      </dgm:t>
    </dgm:pt>
    <dgm:pt modelId="{EA1E6CF9-869F-4B1D-AAA7-8821A4F06068}" type="pres">
      <dgm:prSet presAssocID="{D78E1184-4774-43B1-A1FF-B7978C690295}" presName="Name0" presStyleCnt="0">
        <dgm:presLayoutVars>
          <dgm:dir/>
          <dgm:animLvl val="lvl"/>
          <dgm:resizeHandles val="exact"/>
        </dgm:presLayoutVars>
      </dgm:prSet>
      <dgm:spPr/>
    </dgm:pt>
    <dgm:pt modelId="{04B1E1CC-402D-4450-B8C6-3E6BA1169137}" type="pres">
      <dgm:prSet presAssocID="{95F1C5F1-80B4-410E-A22C-74AB490FC818}" presName="parTxOnly" presStyleLbl="node1" presStyleIdx="0" presStyleCnt="3">
        <dgm:presLayoutVars>
          <dgm:chMax val="0"/>
          <dgm:chPref val="0"/>
          <dgm:bulletEnabled val="1"/>
        </dgm:presLayoutVars>
      </dgm:prSet>
      <dgm:spPr/>
    </dgm:pt>
    <dgm:pt modelId="{3F550FC6-9372-40C6-9551-F103A84BE0F1}" type="pres">
      <dgm:prSet presAssocID="{37AFA960-DEA8-4719-B122-54AD7758DCDF}" presName="parTxOnlySpace" presStyleCnt="0"/>
      <dgm:spPr/>
    </dgm:pt>
    <dgm:pt modelId="{721E4A4F-0CB7-4203-9363-764DB47556FE}" type="pres">
      <dgm:prSet presAssocID="{8C9BB38C-5A9A-4BF8-9A6C-423375C81B46}" presName="parTxOnly" presStyleLbl="node1" presStyleIdx="1" presStyleCnt="3">
        <dgm:presLayoutVars>
          <dgm:chMax val="0"/>
          <dgm:chPref val="0"/>
          <dgm:bulletEnabled val="1"/>
        </dgm:presLayoutVars>
      </dgm:prSet>
      <dgm:spPr/>
    </dgm:pt>
    <dgm:pt modelId="{F2920637-C699-4EFD-B474-0EBBBB123845}" type="pres">
      <dgm:prSet presAssocID="{10E877E1-7BFB-49E4-B88E-7EA01CDF4A12}" presName="parTxOnlySpace" presStyleCnt="0"/>
      <dgm:spPr/>
    </dgm:pt>
    <dgm:pt modelId="{5B75739C-B32E-41EF-A50A-9BBE29485869}" type="pres">
      <dgm:prSet presAssocID="{232ADFB3-09B6-483A-AD86-9674EA41B7E1}" presName="parTxOnly" presStyleLbl="node1" presStyleIdx="2" presStyleCnt="3">
        <dgm:presLayoutVars>
          <dgm:chMax val="0"/>
          <dgm:chPref val="0"/>
          <dgm:bulletEnabled val="1"/>
        </dgm:presLayoutVars>
      </dgm:prSet>
      <dgm:spPr/>
    </dgm:pt>
  </dgm:ptLst>
  <dgm:cxnLst>
    <dgm:cxn modelId="{B305F910-E340-412D-8EEF-99D42B23EA56}" srcId="{D78E1184-4774-43B1-A1FF-B7978C690295}" destId="{95F1C5F1-80B4-410E-A22C-74AB490FC818}" srcOrd="0" destOrd="0" parTransId="{CB1AD2CB-1AE8-4DED-91FF-3F94E093C0B7}" sibTransId="{37AFA960-DEA8-4719-B122-54AD7758DCDF}"/>
    <dgm:cxn modelId="{D3619F39-8491-4113-AE81-FFED81ACF376}" srcId="{D78E1184-4774-43B1-A1FF-B7978C690295}" destId="{232ADFB3-09B6-483A-AD86-9674EA41B7E1}" srcOrd="2" destOrd="0" parTransId="{39A2A483-2386-4C4B-9CF6-624813017608}" sibTransId="{70658993-E4A0-45CD-AC69-A1E1EBD74888}"/>
    <dgm:cxn modelId="{849D3093-6DF2-4C8D-9305-A2A2B4848ED0}" type="presOf" srcId="{232ADFB3-09B6-483A-AD86-9674EA41B7E1}" destId="{5B75739C-B32E-41EF-A50A-9BBE29485869}" srcOrd="0" destOrd="0" presId="urn:microsoft.com/office/officeart/2005/8/layout/chevron1"/>
    <dgm:cxn modelId="{7D9060B1-8CB9-44B4-8090-AD7033359D7C}" type="presOf" srcId="{D78E1184-4774-43B1-A1FF-B7978C690295}" destId="{EA1E6CF9-869F-4B1D-AAA7-8821A4F06068}" srcOrd="0" destOrd="0" presId="urn:microsoft.com/office/officeart/2005/8/layout/chevron1"/>
    <dgm:cxn modelId="{483C94C2-C0A4-4908-80BD-F01A951B52CB}" srcId="{D78E1184-4774-43B1-A1FF-B7978C690295}" destId="{8C9BB38C-5A9A-4BF8-9A6C-423375C81B46}" srcOrd="1" destOrd="0" parTransId="{9B93ED8A-A901-40A8-B9E2-52370A728051}" sibTransId="{10E877E1-7BFB-49E4-B88E-7EA01CDF4A12}"/>
    <dgm:cxn modelId="{38CE24CC-CC28-4B4F-9B88-9BE30BB8997A}" type="presOf" srcId="{8C9BB38C-5A9A-4BF8-9A6C-423375C81B46}" destId="{721E4A4F-0CB7-4203-9363-764DB47556FE}" srcOrd="0" destOrd="0" presId="urn:microsoft.com/office/officeart/2005/8/layout/chevron1"/>
    <dgm:cxn modelId="{46F2EAE6-6BCE-4077-940F-EC5D00F17C67}" type="presOf" srcId="{95F1C5F1-80B4-410E-A22C-74AB490FC818}" destId="{04B1E1CC-402D-4450-B8C6-3E6BA1169137}" srcOrd="0" destOrd="0" presId="urn:microsoft.com/office/officeart/2005/8/layout/chevron1"/>
    <dgm:cxn modelId="{6894767F-85B8-4918-99E4-2B33E8CA91A6}" type="presParOf" srcId="{EA1E6CF9-869F-4B1D-AAA7-8821A4F06068}" destId="{04B1E1CC-402D-4450-B8C6-3E6BA1169137}" srcOrd="0" destOrd="0" presId="urn:microsoft.com/office/officeart/2005/8/layout/chevron1"/>
    <dgm:cxn modelId="{3E833D7A-0C8E-4FC5-A84F-4179CBD8D3EC}" type="presParOf" srcId="{EA1E6CF9-869F-4B1D-AAA7-8821A4F06068}" destId="{3F550FC6-9372-40C6-9551-F103A84BE0F1}" srcOrd="1" destOrd="0" presId="urn:microsoft.com/office/officeart/2005/8/layout/chevron1"/>
    <dgm:cxn modelId="{83158A2F-4525-4D1C-93FF-393ED23A52BC}" type="presParOf" srcId="{EA1E6CF9-869F-4B1D-AAA7-8821A4F06068}" destId="{721E4A4F-0CB7-4203-9363-764DB47556FE}" srcOrd="2" destOrd="0" presId="urn:microsoft.com/office/officeart/2005/8/layout/chevron1"/>
    <dgm:cxn modelId="{7D4672CD-0060-4061-8DAA-82C6F029B39E}" type="presParOf" srcId="{EA1E6CF9-869F-4B1D-AAA7-8821A4F06068}" destId="{F2920637-C699-4EFD-B474-0EBBBB123845}" srcOrd="3" destOrd="0" presId="urn:microsoft.com/office/officeart/2005/8/layout/chevron1"/>
    <dgm:cxn modelId="{5882DFA6-86E1-4BDD-86A2-F8512358FF25}" type="presParOf" srcId="{EA1E6CF9-869F-4B1D-AAA7-8821A4F06068}" destId="{5B75739C-B32E-41EF-A50A-9BBE2948586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0CC38F-0F5A-402D-AD54-D0265EB9F9F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C86298-95F9-40F3-AD77-38158A75A859}">
      <dgm:prSet/>
      <dgm:spPr/>
      <dgm:t>
        <a:bodyPr/>
        <a:lstStyle/>
        <a:p>
          <a:pPr>
            <a:defRPr cap="all"/>
          </a:pPr>
          <a:r>
            <a:rPr lang="de-DE"/>
            <a:t>Validate dependencies</a:t>
          </a:r>
          <a:endParaRPr lang="en-US"/>
        </a:p>
      </dgm:t>
    </dgm:pt>
    <dgm:pt modelId="{23ECB1A2-681A-4C6C-A7CF-C46B98C3A8DE}" type="parTrans" cxnId="{982C409C-ADD9-4E7F-B448-BB9AE0D20348}">
      <dgm:prSet/>
      <dgm:spPr/>
      <dgm:t>
        <a:bodyPr/>
        <a:lstStyle/>
        <a:p>
          <a:endParaRPr lang="en-US"/>
        </a:p>
      </dgm:t>
    </dgm:pt>
    <dgm:pt modelId="{4E4F5426-11A3-4BBD-B239-BDC82F148B90}" type="sibTrans" cxnId="{982C409C-ADD9-4E7F-B448-BB9AE0D20348}">
      <dgm:prSet/>
      <dgm:spPr/>
      <dgm:t>
        <a:bodyPr/>
        <a:lstStyle/>
        <a:p>
          <a:endParaRPr lang="en-US"/>
        </a:p>
      </dgm:t>
    </dgm:pt>
    <dgm:pt modelId="{0D37DF53-6635-4FFA-A47E-57DEE32FA60A}">
      <dgm:prSet/>
      <dgm:spPr/>
      <dgm:t>
        <a:bodyPr/>
        <a:lstStyle/>
        <a:p>
          <a:pPr>
            <a:defRPr cap="all"/>
          </a:pPr>
          <a:r>
            <a:rPr lang="de-DE"/>
            <a:t>Start jupyter notebooks</a:t>
          </a:r>
          <a:endParaRPr lang="en-US"/>
        </a:p>
      </dgm:t>
    </dgm:pt>
    <dgm:pt modelId="{EA9C1479-5044-43F0-833C-DCE7435791D0}" type="parTrans" cxnId="{425ACF3E-E893-4E93-8B11-7AD599D33A41}">
      <dgm:prSet/>
      <dgm:spPr/>
      <dgm:t>
        <a:bodyPr/>
        <a:lstStyle/>
        <a:p>
          <a:endParaRPr lang="en-US"/>
        </a:p>
      </dgm:t>
    </dgm:pt>
    <dgm:pt modelId="{0113C5C0-B157-497A-8BC7-B4B2137D3BE2}" type="sibTrans" cxnId="{425ACF3E-E893-4E93-8B11-7AD599D33A41}">
      <dgm:prSet/>
      <dgm:spPr/>
      <dgm:t>
        <a:bodyPr/>
        <a:lstStyle/>
        <a:p>
          <a:endParaRPr lang="en-US"/>
        </a:p>
      </dgm:t>
    </dgm:pt>
    <dgm:pt modelId="{C11ACCC4-58BD-479D-8F35-CC724CEBA6B6}">
      <dgm:prSet/>
      <dgm:spPr/>
      <dgm:t>
        <a:bodyPr/>
        <a:lstStyle/>
        <a:p>
          <a:pPr>
            <a:defRPr cap="all"/>
          </a:pPr>
          <a:r>
            <a:rPr lang="de-DE"/>
            <a:t>Initial load of data</a:t>
          </a:r>
          <a:endParaRPr lang="en-US"/>
        </a:p>
      </dgm:t>
    </dgm:pt>
    <dgm:pt modelId="{2B4C3347-3730-4E0D-AC95-DDE3BF8EB454}" type="parTrans" cxnId="{DF5AD147-5709-484E-BE09-538681EBDB15}">
      <dgm:prSet/>
      <dgm:spPr/>
      <dgm:t>
        <a:bodyPr/>
        <a:lstStyle/>
        <a:p>
          <a:endParaRPr lang="en-US"/>
        </a:p>
      </dgm:t>
    </dgm:pt>
    <dgm:pt modelId="{2D570E82-5878-486C-BA8C-64CA11A5F4B1}" type="sibTrans" cxnId="{DF5AD147-5709-484E-BE09-538681EBDB15}">
      <dgm:prSet/>
      <dgm:spPr/>
      <dgm:t>
        <a:bodyPr/>
        <a:lstStyle/>
        <a:p>
          <a:endParaRPr lang="en-US"/>
        </a:p>
      </dgm:t>
    </dgm:pt>
    <dgm:pt modelId="{CF22E303-23D0-484B-B132-AE3C80FE990C}">
      <dgm:prSet/>
      <dgm:spPr/>
      <dgm:t>
        <a:bodyPr/>
        <a:lstStyle/>
        <a:p>
          <a:pPr>
            <a:defRPr cap="all"/>
          </a:pPr>
          <a:r>
            <a:rPr lang="de-DE"/>
            <a:t>Data cleanup</a:t>
          </a:r>
          <a:endParaRPr lang="en-US"/>
        </a:p>
      </dgm:t>
    </dgm:pt>
    <dgm:pt modelId="{421919F0-9311-4ED9-877A-6E937E97449D}" type="parTrans" cxnId="{C4645EC1-B2EB-43F8-AE0E-266ECF02CCFA}">
      <dgm:prSet/>
      <dgm:spPr/>
      <dgm:t>
        <a:bodyPr/>
        <a:lstStyle/>
        <a:p>
          <a:endParaRPr lang="en-US"/>
        </a:p>
      </dgm:t>
    </dgm:pt>
    <dgm:pt modelId="{CAC2696B-5EEF-4220-BD6C-8E21A7434690}" type="sibTrans" cxnId="{C4645EC1-B2EB-43F8-AE0E-266ECF02CCFA}">
      <dgm:prSet/>
      <dgm:spPr/>
      <dgm:t>
        <a:bodyPr/>
        <a:lstStyle/>
        <a:p>
          <a:endParaRPr lang="en-US"/>
        </a:p>
      </dgm:t>
    </dgm:pt>
    <dgm:pt modelId="{BCE7BF1E-CBE6-4EFC-9623-583EFDD71978}">
      <dgm:prSet/>
      <dgm:spPr/>
      <dgm:t>
        <a:bodyPr/>
        <a:lstStyle/>
        <a:p>
          <a:pPr>
            <a:defRPr cap="all"/>
          </a:pPr>
          <a:r>
            <a:rPr lang="de-DE"/>
            <a:t>Basic summary statistics</a:t>
          </a:r>
          <a:endParaRPr lang="en-US"/>
        </a:p>
      </dgm:t>
    </dgm:pt>
    <dgm:pt modelId="{01CDF3D0-C537-41D3-AF92-CB7A5A373FC8}" type="parTrans" cxnId="{A54B162C-144E-4A76-8C37-FC15EDC796A7}">
      <dgm:prSet/>
      <dgm:spPr/>
      <dgm:t>
        <a:bodyPr/>
        <a:lstStyle/>
        <a:p>
          <a:endParaRPr lang="en-US"/>
        </a:p>
      </dgm:t>
    </dgm:pt>
    <dgm:pt modelId="{32310164-3E5E-48F0-9AE7-96F1989FA110}" type="sibTrans" cxnId="{A54B162C-144E-4A76-8C37-FC15EDC796A7}">
      <dgm:prSet/>
      <dgm:spPr/>
      <dgm:t>
        <a:bodyPr/>
        <a:lstStyle/>
        <a:p>
          <a:endParaRPr lang="en-US"/>
        </a:p>
      </dgm:t>
    </dgm:pt>
    <dgm:pt modelId="{0C7E37C2-E047-4FEF-9714-A2747E68A905}" type="pres">
      <dgm:prSet presAssocID="{4E0CC38F-0F5A-402D-AD54-D0265EB9F9F3}" presName="root" presStyleCnt="0">
        <dgm:presLayoutVars>
          <dgm:dir/>
          <dgm:resizeHandles val="exact"/>
        </dgm:presLayoutVars>
      </dgm:prSet>
      <dgm:spPr/>
    </dgm:pt>
    <dgm:pt modelId="{8D77640F-8AAE-4A01-BBA4-1834750C1F44}" type="pres">
      <dgm:prSet presAssocID="{8EC86298-95F9-40F3-AD77-38158A75A859}" presName="compNode" presStyleCnt="0"/>
      <dgm:spPr/>
    </dgm:pt>
    <dgm:pt modelId="{66230CBF-51BE-48AD-827E-E4994983DD8F}" type="pres">
      <dgm:prSet presAssocID="{8EC86298-95F9-40F3-AD77-38158A75A859}" presName="iconBgRect" presStyleLbl="bgShp" presStyleIdx="0" presStyleCnt="5"/>
      <dgm:spPr/>
    </dgm:pt>
    <dgm:pt modelId="{95CC9948-F642-47AD-A302-28308B1C90AA}" type="pres">
      <dgm:prSet presAssocID="{8EC86298-95F9-40F3-AD77-38158A75A85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log"/>
        </a:ext>
      </dgm:extLst>
    </dgm:pt>
    <dgm:pt modelId="{ED2D75D3-2BB5-4218-85BB-61A52D48632D}" type="pres">
      <dgm:prSet presAssocID="{8EC86298-95F9-40F3-AD77-38158A75A859}" presName="spaceRect" presStyleCnt="0"/>
      <dgm:spPr/>
    </dgm:pt>
    <dgm:pt modelId="{865E9CB3-3FA5-467C-873F-BFDEEA854A94}" type="pres">
      <dgm:prSet presAssocID="{8EC86298-95F9-40F3-AD77-38158A75A859}" presName="textRect" presStyleLbl="revTx" presStyleIdx="0" presStyleCnt="5">
        <dgm:presLayoutVars>
          <dgm:chMax val="1"/>
          <dgm:chPref val="1"/>
        </dgm:presLayoutVars>
      </dgm:prSet>
      <dgm:spPr/>
    </dgm:pt>
    <dgm:pt modelId="{7CB5C76C-2A2A-448C-A970-DC3A1415CCAA}" type="pres">
      <dgm:prSet presAssocID="{4E4F5426-11A3-4BBD-B239-BDC82F148B90}" presName="sibTrans" presStyleCnt="0"/>
      <dgm:spPr/>
    </dgm:pt>
    <dgm:pt modelId="{6102C273-5883-484D-8215-652D0FD4B08A}" type="pres">
      <dgm:prSet presAssocID="{0D37DF53-6635-4FFA-A47E-57DEE32FA60A}" presName="compNode" presStyleCnt="0"/>
      <dgm:spPr/>
    </dgm:pt>
    <dgm:pt modelId="{42036A19-CE60-4E0F-BBBD-46615F7BCD1F}" type="pres">
      <dgm:prSet presAssocID="{0D37DF53-6635-4FFA-A47E-57DEE32FA60A}" presName="iconBgRect" presStyleLbl="bgShp" presStyleIdx="1" presStyleCnt="5"/>
      <dgm:spPr/>
    </dgm:pt>
    <dgm:pt modelId="{9A10AA63-9E96-4134-B4DF-30245CC6AB9F}" type="pres">
      <dgm:prSet presAssocID="{0D37DF53-6635-4FFA-A47E-57DEE32FA6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Solid"/>
        </a:ext>
      </dgm:extLst>
    </dgm:pt>
    <dgm:pt modelId="{CED8BA0F-2CC0-4F9A-88C6-6F9E33A7C384}" type="pres">
      <dgm:prSet presAssocID="{0D37DF53-6635-4FFA-A47E-57DEE32FA60A}" presName="spaceRect" presStyleCnt="0"/>
      <dgm:spPr/>
    </dgm:pt>
    <dgm:pt modelId="{BDBB009D-B80C-48B4-AB3D-BA7F3BBB8F5E}" type="pres">
      <dgm:prSet presAssocID="{0D37DF53-6635-4FFA-A47E-57DEE32FA60A}" presName="textRect" presStyleLbl="revTx" presStyleIdx="1" presStyleCnt="5">
        <dgm:presLayoutVars>
          <dgm:chMax val="1"/>
          <dgm:chPref val="1"/>
        </dgm:presLayoutVars>
      </dgm:prSet>
      <dgm:spPr/>
    </dgm:pt>
    <dgm:pt modelId="{1B7EDF59-E331-4B81-8C8B-5A3F95E75771}" type="pres">
      <dgm:prSet presAssocID="{0113C5C0-B157-497A-8BC7-B4B2137D3BE2}" presName="sibTrans" presStyleCnt="0"/>
      <dgm:spPr/>
    </dgm:pt>
    <dgm:pt modelId="{563BD916-2C9C-418C-B557-E78164C9D984}" type="pres">
      <dgm:prSet presAssocID="{C11ACCC4-58BD-479D-8F35-CC724CEBA6B6}" presName="compNode" presStyleCnt="0"/>
      <dgm:spPr/>
    </dgm:pt>
    <dgm:pt modelId="{38C90572-26F0-4A13-901B-D80A9CA6A8B2}" type="pres">
      <dgm:prSet presAssocID="{C11ACCC4-58BD-479D-8F35-CC724CEBA6B6}" presName="iconBgRect" presStyleLbl="bgShp" presStyleIdx="2" presStyleCnt="5"/>
      <dgm:spPr/>
    </dgm:pt>
    <dgm:pt modelId="{273779E2-8190-4B0D-A534-0C64F64B6BB3}" type="pres">
      <dgm:prSet presAssocID="{C11ACCC4-58BD-479D-8F35-CC724CEBA6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Outline"/>
        </a:ext>
      </dgm:extLst>
    </dgm:pt>
    <dgm:pt modelId="{A07DF32A-BA8C-4B5F-97A4-93C1686EA3C3}" type="pres">
      <dgm:prSet presAssocID="{C11ACCC4-58BD-479D-8F35-CC724CEBA6B6}" presName="spaceRect" presStyleCnt="0"/>
      <dgm:spPr/>
    </dgm:pt>
    <dgm:pt modelId="{944A1109-DEDC-4E54-A3F9-ED571CC00701}" type="pres">
      <dgm:prSet presAssocID="{C11ACCC4-58BD-479D-8F35-CC724CEBA6B6}" presName="textRect" presStyleLbl="revTx" presStyleIdx="2" presStyleCnt="5">
        <dgm:presLayoutVars>
          <dgm:chMax val="1"/>
          <dgm:chPref val="1"/>
        </dgm:presLayoutVars>
      </dgm:prSet>
      <dgm:spPr/>
    </dgm:pt>
    <dgm:pt modelId="{A16846F3-9BA3-4137-8966-94430FB2AE29}" type="pres">
      <dgm:prSet presAssocID="{2D570E82-5878-486C-BA8C-64CA11A5F4B1}" presName="sibTrans" presStyleCnt="0"/>
      <dgm:spPr/>
    </dgm:pt>
    <dgm:pt modelId="{D4C498ED-78B4-4803-B704-DF33BB6B0DB3}" type="pres">
      <dgm:prSet presAssocID="{CF22E303-23D0-484B-B132-AE3C80FE990C}" presName="compNode" presStyleCnt="0"/>
      <dgm:spPr/>
    </dgm:pt>
    <dgm:pt modelId="{9AEB67DB-D1F5-4434-A4D0-6131C3F3F59E}" type="pres">
      <dgm:prSet presAssocID="{CF22E303-23D0-484B-B132-AE3C80FE990C}" presName="iconBgRect" presStyleLbl="bgShp" presStyleIdx="3" presStyleCnt="5"/>
      <dgm:spPr/>
    </dgm:pt>
    <dgm:pt modelId="{EB28A8A7-BB11-45C6-8269-82D5B18198BF}" type="pres">
      <dgm:prSet presAssocID="{CF22E303-23D0-484B-B132-AE3C80FE99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Dashboard"/>
        </a:ext>
      </dgm:extLst>
    </dgm:pt>
    <dgm:pt modelId="{3BBD137E-DE46-432A-95BC-F37C624CC204}" type="pres">
      <dgm:prSet presAssocID="{CF22E303-23D0-484B-B132-AE3C80FE990C}" presName="spaceRect" presStyleCnt="0"/>
      <dgm:spPr/>
    </dgm:pt>
    <dgm:pt modelId="{EE654792-A6D7-4863-983F-15E93893D172}" type="pres">
      <dgm:prSet presAssocID="{CF22E303-23D0-484B-B132-AE3C80FE990C}" presName="textRect" presStyleLbl="revTx" presStyleIdx="3" presStyleCnt="5">
        <dgm:presLayoutVars>
          <dgm:chMax val="1"/>
          <dgm:chPref val="1"/>
        </dgm:presLayoutVars>
      </dgm:prSet>
      <dgm:spPr/>
    </dgm:pt>
    <dgm:pt modelId="{E579CF73-0867-4A62-87E7-A05099C6105D}" type="pres">
      <dgm:prSet presAssocID="{CAC2696B-5EEF-4220-BD6C-8E21A7434690}" presName="sibTrans" presStyleCnt="0"/>
      <dgm:spPr/>
    </dgm:pt>
    <dgm:pt modelId="{CF9FB0BA-0B5E-4D34-9378-45C6AC48A865}" type="pres">
      <dgm:prSet presAssocID="{BCE7BF1E-CBE6-4EFC-9623-583EFDD71978}" presName="compNode" presStyleCnt="0"/>
      <dgm:spPr/>
    </dgm:pt>
    <dgm:pt modelId="{0CB90A9E-E76B-446C-AF65-8BF9AF3C8179}" type="pres">
      <dgm:prSet presAssocID="{BCE7BF1E-CBE6-4EFC-9623-583EFDD71978}" presName="iconBgRect" presStyleLbl="bgShp" presStyleIdx="4" presStyleCnt="5"/>
      <dgm:spPr/>
    </dgm:pt>
    <dgm:pt modelId="{A7B2F127-7D89-4060-9E84-B015550D994D}" type="pres">
      <dgm:prSet presAssocID="{BCE7BF1E-CBE6-4EFC-9623-583EFDD71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Caption"/>
        </a:ext>
      </dgm:extLst>
    </dgm:pt>
    <dgm:pt modelId="{CA8C108E-A21B-49AC-86E3-8551C52C4767}" type="pres">
      <dgm:prSet presAssocID="{BCE7BF1E-CBE6-4EFC-9623-583EFDD71978}" presName="spaceRect" presStyleCnt="0"/>
      <dgm:spPr/>
    </dgm:pt>
    <dgm:pt modelId="{B1350ACC-D468-47D1-BF0D-6012612046F9}" type="pres">
      <dgm:prSet presAssocID="{BCE7BF1E-CBE6-4EFC-9623-583EFDD71978}" presName="textRect" presStyleLbl="revTx" presStyleIdx="4" presStyleCnt="5">
        <dgm:presLayoutVars>
          <dgm:chMax val="1"/>
          <dgm:chPref val="1"/>
        </dgm:presLayoutVars>
      </dgm:prSet>
      <dgm:spPr/>
    </dgm:pt>
  </dgm:ptLst>
  <dgm:cxnLst>
    <dgm:cxn modelId="{18A0E820-C818-4A6A-9570-113874F1406F}" type="presOf" srcId="{0D37DF53-6635-4FFA-A47E-57DEE32FA60A}" destId="{BDBB009D-B80C-48B4-AB3D-BA7F3BBB8F5E}" srcOrd="0" destOrd="0" presId="urn:microsoft.com/office/officeart/2018/5/layout/IconCircleLabelList"/>
    <dgm:cxn modelId="{A54B162C-144E-4A76-8C37-FC15EDC796A7}" srcId="{4E0CC38F-0F5A-402D-AD54-D0265EB9F9F3}" destId="{BCE7BF1E-CBE6-4EFC-9623-583EFDD71978}" srcOrd="4" destOrd="0" parTransId="{01CDF3D0-C537-41D3-AF92-CB7A5A373FC8}" sibTransId="{32310164-3E5E-48F0-9AE7-96F1989FA110}"/>
    <dgm:cxn modelId="{425ACF3E-E893-4E93-8B11-7AD599D33A41}" srcId="{4E0CC38F-0F5A-402D-AD54-D0265EB9F9F3}" destId="{0D37DF53-6635-4FFA-A47E-57DEE32FA60A}" srcOrd="1" destOrd="0" parTransId="{EA9C1479-5044-43F0-833C-DCE7435791D0}" sibTransId="{0113C5C0-B157-497A-8BC7-B4B2137D3BE2}"/>
    <dgm:cxn modelId="{DF5AD147-5709-484E-BE09-538681EBDB15}" srcId="{4E0CC38F-0F5A-402D-AD54-D0265EB9F9F3}" destId="{C11ACCC4-58BD-479D-8F35-CC724CEBA6B6}" srcOrd="2" destOrd="0" parTransId="{2B4C3347-3730-4E0D-AC95-DDE3BF8EB454}" sibTransId="{2D570E82-5878-486C-BA8C-64CA11A5F4B1}"/>
    <dgm:cxn modelId="{982C409C-ADD9-4E7F-B448-BB9AE0D20348}" srcId="{4E0CC38F-0F5A-402D-AD54-D0265EB9F9F3}" destId="{8EC86298-95F9-40F3-AD77-38158A75A859}" srcOrd="0" destOrd="0" parTransId="{23ECB1A2-681A-4C6C-A7CF-C46B98C3A8DE}" sibTransId="{4E4F5426-11A3-4BBD-B239-BDC82F148B90}"/>
    <dgm:cxn modelId="{31C8D7B1-9FFB-460D-9874-0FFBFDD66BE8}" type="presOf" srcId="{4E0CC38F-0F5A-402D-AD54-D0265EB9F9F3}" destId="{0C7E37C2-E047-4FEF-9714-A2747E68A905}" srcOrd="0" destOrd="0" presId="urn:microsoft.com/office/officeart/2018/5/layout/IconCircleLabelList"/>
    <dgm:cxn modelId="{408FACBE-E4A0-4E99-9744-8664289C7CDD}" type="presOf" srcId="{CF22E303-23D0-484B-B132-AE3C80FE990C}" destId="{EE654792-A6D7-4863-983F-15E93893D172}" srcOrd="0" destOrd="0" presId="urn:microsoft.com/office/officeart/2018/5/layout/IconCircleLabelList"/>
    <dgm:cxn modelId="{C4645EC1-B2EB-43F8-AE0E-266ECF02CCFA}" srcId="{4E0CC38F-0F5A-402D-AD54-D0265EB9F9F3}" destId="{CF22E303-23D0-484B-B132-AE3C80FE990C}" srcOrd="3" destOrd="0" parTransId="{421919F0-9311-4ED9-877A-6E937E97449D}" sibTransId="{CAC2696B-5EEF-4220-BD6C-8E21A7434690}"/>
    <dgm:cxn modelId="{FDBDC9DE-9BC7-4305-B585-8EB809651F92}" type="presOf" srcId="{C11ACCC4-58BD-479D-8F35-CC724CEBA6B6}" destId="{944A1109-DEDC-4E54-A3F9-ED571CC00701}" srcOrd="0" destOrd="0" presId="urn:microsoft.com/office/officeart/2018/5/layout/IconCircleLabelList"/>
    <dgm:cxn modelId="{D7CA12E1-68DA-418A-9BAC-5ADF15C04558}" type="presOf" srcId="{8EC86298-95F9-40F3-AD77-38158A75A859}" destId="{865E9CB3-3FA5-467C-873F-BFDEEA854A94}" srcOrd="0" destOrd="0" presId="urn:microsoft.com/office/officeart/2018/5/layout/IconCircleLabelList"/>
    <dgm:cxn modelId="{4C3619E3-46AC-46E6-889D-E3FA03068034}" type="presOf" srcId="{BCE7BF1E-CBE6-4EFC-9623-583EFDD71978}" destId="{B1350ACC-D468-47D1-BF0D-6012612046F9}" srcOrd="0" destOrd="0" presId="urn:microsoft.com/office/officeart/2018/5/layout/IconCircleLabelList"/>
    <dgm:cxn modelId="{2F0F541A-BC2D-4509-9FD1-062EE6B41B39}" type="presParOf" srcId="{0C7E37C2-E047-4FEF-9714-A2747E68A905}" destId="{8D77640F-8AAE-4A01-BBA4-1834750C1F44}" srcOrd="0" destOrd="0" presId="urn:microsoft.com/office/officeart/2018/5/layout/IconCircleLabelList"/>
    <dgm:cxn modelId="{66BA3DEB-11D5-4956-B8BD-B1F1438F55E5}" type="presParOf" srcId="{8D77640F-8AAE-4A01-BBA4-1834750C1F44}" destId="{66230CBF-51BE-48AD-827E-E4994983DD8F}" srcOrd="0" destOrd="0" presId="urn:microsoft.com/office/officeart/2018/5/layout/IconCircleLabelList"/>
    <dgm:cxn modelId="{810DF645-A5CF-46D3-8B8E-4AD016DE1556}" type="presParOf" srcId="{8D77640F-8AAE-4A01-BBA4-1834750C1F44}" destId="{95CC9948-F642-47AD-A302-28308B1C90AA}" srcOrd="1" destOrd="0" presId="urn:microsoft.com/office/officeart/2018/5/layout/IconCircleLabelList"/>
    <dgm:cxn modelId="{079EEF71-75CF-4CE9-8819-1195CFD354F0}" type="presParOf" srcId="{8D77640F-8AAE-4A01-BBA4-1834750C1F44}" destId="{ED2D75D3-2BB5-4218-85BB-61A52D48632D}" srcOrd="2" destOrd="0" presId="urn:microsoft.com/office/officeart/2018/5/layout/IconCircleLabelList"/>
    <dgm:cxn modelId="{D09E2390-F7B8-480F-A247-9304E05B2B55}" type="presParOf" srcId="{8D77640F-8AAE-4A01-BBA4-1834750C1F44}" destId="{865E9CB3-3FA5-467C-873F-BFDEEA854A94}" srcOrd="3" destOrd="0" presId="urn:microsoft.com/office/officeart/2018/5/layout/IconCircleLabelList"/>
    <dgm:cxn modelId="{3862DB0E-0F6D-4FBB-AD47-27A58C8F2BAC}" type="presParOf" srcId="{0C7E37C2-E047-4FEF-9714-A2747E68A905}" destId="{7CB5C76C-2A2A-448C-A970-DC3A1415CCAA}" srcOrd="1" destOrd="0" presId="urn:microsoft.com/office/officeart/2018/5/layout/IconCircleLabelList"/>
    <dgm:cxn modelId="{896DABA5-CDBF-4B64-8BB0-8A83D454F317}" type="presParOf" srcId="{0C7E37C2-E047-4FEF-9714-A2747E68A905}" destId="{6102C273-5883-484D-8215-652D0FD4B08A}" srcOrd="2" destOrd="0" presId="urn:microsoft.com/office/officeart/2018/5/layout/IconCircleLabelList"/>
    <dgm:cxn modelId="{05671B09-B439-4025-A328-977111A270A2}" type="presParOf" srcId="{6102C273-5883-484D-8215-652D0FD4B08A}" destId="{42036A19-CE60-4E0F-BBBD-46615F7BCD1F}" srcOrd="0" destOrd="0" presId="urn:microsoft.com/office/officeart/2018/5/layout/IconCircleLabelList"/>
    <dgm:cxn modelId="{C396D11D-2538-43D9-9653-4ACCD82335D8}" type="presParOf" srcId="{6102C273-5883-484D-8215-652D0FD4B08A}" destId="{9A10AA63-9E96-4134-B4DF-30245CC6AB9F}" srcOrd="1" destOrd="0" presId="urn:microsoft.com/office/officeart/2018/5/layout/IconCircleLabelList"/>
    <dgm:cxn modelId="{94DC911E-3BFF-4AD2-845D-B15B1A28319A}" type="presParOf" srcId="{6102C273-5883-484D-8215-652D0FD4B08A}" destId="{CED8BA0F-2CC0-4F9A-88C6-6F9E33A7C384}" srcOrd="2" destOrd="0" presId="urn:microsoft.com/office/officeart/2018/5/layout/IconCircleLabelList"/>
    <dgm:cxn modelId="{F5D90CBB-9976-4199-965D-F97D9B6FE67B}" type="presParOf" srcId="{6102C273-5883-484D-8215-652D0FD4B08A}" destId="{BDBB009D-B80C-48B4-AB3D-BA7F3BBB8F5E}" srcOrd="3" destOrd="0" presId="urn:microsoft.com/office/officeart/2018/5/layout/IconCircleLabelList"/>
    <dgm:cxn modelId="{0D344A06-1BCF-444C-B8BA-F80EEC67A95E}" type="presParOf" srcId="{0C7E37C2-E047-4FEF-9714-A2747E68A905}" destId="{1B7EDF59-E331-4B81-8C8B-5A3F95E75771}" srcOrd="3" destOrd="0" presId="urn:microsoft.com/office/officeart/2018/5/layout/IconCircleLabelList"/>
    <dgm:cxn modelId="{099EA08B-EDDB-4AC8-B859-03842607DF2B}" type="presParOf" srcId="{0C7E37C2-E047-4FEF-9714-A2747E68A905}" destId="{563BD916-2C9C-418C-B557-E78164C9D984}" srcOrd="4" destOrd="0" presId="urn:microsoft.com/office/officeart/2018/5/layout/IconCircleLabelList"/>
    <dgm:cxn modelId="{7BAC4F84-D317-404D-BE1C-B0B149E96474}" type="presParOf" srcId="{563BD916-2C9C-418C-B557-E78164C9D984}" destId="{38C90572-26F0-4A13-901B-D80A9CA6A8B2}" srcOrd="0" destOrd="0" presId="urn:microsoft.com/office/officeart/2018/5/layout/IconCircleLabelList"/>
    <dgm:cxn modelId="{CC9E020B-ED1E-4AB4-98F4-8F74D9D49A8F}" type="presParOf" srcId="{563BD916-2C9C-418C-B557-E78164C9D984}" destId="{273779E2-8190-4B0D-A534-0C64F64B6BB3}" srcOrd="1" destOrd="0" presId="urn:microsoft.com/office/officeart/2018/5/layout/IconCircleLabelList"/>
    <dgm:cxn modelId="{A52E4F81-9F77-4463-9A3F-2DEF5E225C3E}" type="presParOf" srcId="{563BD916-2C9C-418C-B557-E78164C9D984}" destId="{A07DF32A-BA8C-4B5F-97A4-93C1686EA3C3}" srcOrd="2" destOrd="0" presId="urn:microsoft.com/office/officeart/2018/5/layout/IconCircleLabelList"/>
    <dgm:cxn modelId="{F45DD530-541E-418C-9F9C-79F80ECF2ECC}" type="presParOf" srcId="{563BD916-2C9C-418C-B557-E78164C9D984}" destId="{944A1109-DEDC-4E54-A3F9-ED571CC00701}" srcOrd="3" destOrd="0" presId="urn:microsoft.com/office/officeart/2018/5/layout/IconCircleLabelList"/>
    <dgm:cxn modelId="{5BDB92F1-D672-4C69-8FFA-10009E2FD632}" type="presParOf" srcId="{0C7E37C2-E047-4FEF-9714-A2747E68A905}" destId="{A16846F3-9BA3-4137-8966-94430FB2AE29}" srcOrd="5" destOrd="0" presId="urn:microsoft.com/office/officeart/2018/5/layout/IconCircleLabelList"/>
    <dgm:cxn modelId="{BD37BC97-6629-4D22-9855-95AABEFA3B7F}" type="presParOf" srcId="{0C7E37C2-E047-4FEF-9714-A2747E68A905}" destId="{D4C498ED-78B4-4803-B704-DF33BB6B0DB3}" srcOrd="6" destOrd="0" presId="urn:microsoft.com/office/officeart/2018/5/layout/IconCircleLabelList"/>
    <dgm:cxn modelId="{606F2B2C-BD09-492D-A7CD-88F342E54429}" type="presParOf" srcId="{D4C498ED-78B4-4803-B704-DF33BB6B0DB3}" destId="{9AEB67DB-D1F5-4434-A4D0-6131C3F3F59E}" srcOrd="0" destOrd="0" presId="urn:microsoft.com/office/officeart/2018/5/layout/IconCircleLabelList"/>
    <dgm:cxn modelId="{81FA804A-8A25-4FE2-ABEC-5D3234DA5964}" type="presParOf" srcId="{D4C498ED-78B4-4803-B704-DF33BB6B0DB3}" destId="{EB28A8A7-BB11-45C6-8269-82D5B18198BF}" srcOrd="1" destOrd="0" presId="urn:microsoft.com/office/officeart/2018/5/layout/IconCircleLabelList"/>
    <dgm:cxn modelId="{E8E8E086-A405-4781-A02F-A03E9CC9EDA3}" type="presParOf" srcId="{D4C498ED-78B4-4803-B704-DF33BB6B0DB3}" destId="{3BBD137E-DE46-432A-95BC-F37C624CC204}" srcOrd="2" destOrd="0" presId="urn:microsoft.com/office/officeart/2018/5/layout/IconCircleLabelList"/>
    <dgm:cxn modelId="{AD1EF8ED-7A97-430D-BC7A-565F13209ACA}" type="presParOf" srcId="{D4C498ED-78B4-4803-B704-DF33BB6B0DB3}" destId="{EE654792-A6D7-4863-983F-15E93893D172}" srcOrd="3" destOrd="0" presId="urn:microsoft.com/office/officeart/2018/5/layout/IconCircleLabelList"/>
    <dgm:cxn modelId="{D79F5A2D-F1B0-4834-B31A-1BD49A9493BD}" type="presParOf" srcId="{0C7E37C2-E047-4FEF-9714-A2747E68A905}" destId="{E579CF73-0867-4A62-87E7-A05099C6105D}" srcOrd="7" destOrd="0" presId="urn:microsoft.com/office/officeart/2018/5/layout/IconCircleLabelList"/>
    <dgm:cxn modelId="{B2968246-108A-497E-9BDA-B001BA981A88}" type="presParOf" srcId="{0C7E37C2-E047-4FEF-9714-A2747E68A905}" destId="{CF9FB0BA-0B5E-4D34-9378-45C6AC48A865}" srcOrd="8" destOrd="0" presId="urn:microsoft.com/office/officeart/2018/5/layout/IconCircleLabelList"/>
    <dgm:cxn modelId="{C339A1EE-8588-4576-8F04-9623CF58ADED}" type="presParOf" srcId="{CF9FB0BA-0B5E-4D34-9378-45C6AC48A865}" destId="{0CB90A9E-E76B-446C-AF65-8BF9AF3C8179}" srcOrd="0" destOrd="0" presId="urn:microsoft.com/office/officeart/2018/5/layout/IconCircleLabelList"/>
    <dgm:cxn modelId="{AC95EA48-3B40-4301-A355-F8A72A0BD9F4}" type="presParOf" srcId="{CF9FB0BA-0B5E-4D34-9378-45C6AC48A865}" destId="{A7B2F127-7D89-4060-9E84-B015550D994D}" srcOrd="1" destOrd="0" presId="urn:microsoft.com/office/officeart/2018/5/layout/IconCircleLabelList"/>
    <dgm:cxn modelId="{98746BFC-E727-4343-BCB4-1A426ADCCC94}" type="presParOf" srcId="{CF9FB0BA-0B5E-4D34-9378-45C6AC48A865}" destId="{CA8C108E-A21B-49AC-86E3-8551C52C4767}" srcOrd="2" destOrd="0" presId="urn:microsoft.com/office/officeart/2018/5/layout/IconCircleLabelList"/>
    <dgm:cxn modelId="{EF8B6439-1574-4339-A0E2-2E09ED801DBB}" type="presParOf" srcId="{CF9FB0BA-0B5E-4D34-9378-45C6AC48A865}" destId="{B1350ACC-D468-47D1-BF0D-6012612046F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2A3858B-C946-48CB-ABF2-7A663043655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6E8E8FA-FBBD-4FC2-B7B9-EEAA9734CD4A}">
      <dgm:prSet/>
      <dgm:spPr/>
      <dgm:t>
        <a:bodyPr/>
        <a:lstStyle/>
        <a:p>
          <a:r>
            <a:rPr lang="de-DE"/>
            <a:t>you are no longer a programmer but a trainer</a:t>
          </a:r>
          <a:endParaRPr lang="en-US"/>
        </a:p>
      </dgm:t>
    </dgm:pt>
    <dgm:pt modelId="{5C525BF5-40BE-4F53-B68D-3B76549D43EB}" type="parTrans" cxnId="{48F940A7-FB35-4F33-92EF-C33B21B0684E}">
      <dgm:prSet/>
      <dgm:spPr/>
      <dgm:t>
        <a:bodyPr/>
        <a:lstStyle/>
        <a:p>
          <a:endParaRPr lang="en-US"/>
        </a:p>
      </dgm:t>
    </dgm:pt>
    <dgm:pt modelId="{5A669474-5AE9-484A-B7BA-77D7C6E934FA}" type="sibTrans" cxnId="{48F940A7-FB35-4F33-92EF-C33B21B0684E}">
      <dgm:prSet/>
      <dgm:spPr/>
      <dgm:t>
        <a:bodyPr/>
        <a:lstStyle/>
        <a:p>
          <a:endParaRPr lang="en-US"/>
        </a:p>
      </dgm:t>
    </dgm:pt>
    <dgm:pt modelId="{03A19CC1-396B-4DE9-A79B-C2567DF6BE16}">
      <dgm:prSet/>
      <dgm:spPr/>
      <dgm:t>
        <a:bodyPr/>
        <a:lstStyle/>
        <a:p>
          <a:r>
            <a:rPr lang="de-DE"/>
            <a:t>train for the right outcome</a:t>
          </a:r>
          <a:endParaRPr lang="en-US"/>
        </a:p>
      </dgm:t>
    </dgm:pt>
    <dgm:pt modelId="{BB10F09E-BDB9-4F56-9D0F-F27695EEC86F}" type="parTrans" cxnId="{220EB4C4-11C6-4E9D-9209-F4DFFCF14DA0}">
      <dgm:prSet/>
      <dgm:spPr/>
      <dgm:t>
        <a:bodyPr/>
        <a:lstStyle/>
        <a:p>
          <a:endParaRPr lang="en-US"/>
        </a:p>
      </dgm:t>
    </dgm:pt>
    <dgm:pt modelId="{F9DDD2E1-4B95-48B4-BADC-94A185675CFA}" type="sibTrans" cxnId="{220EB4C4-11C6-4E9D-9209-F4DFFCF14DA0}">
      <dgm:prSet/>
      <dgm:spPr/>
      <dgm:t>
        <a:bodyPr/>
        <a:lstStyle/>
        <a:p>
          <a:endParaRPr lang="en-US"/>
        </a:p>
      </dgm:t>
    </dgm:pt>
    <dgm:pt modelId="{3DE3F942-2393-468A-B194-8C59FC868DA2}">
      <dgm:prSet/>
      <dgm:spPr/>
      <dgm:t>
        <a:bodyPr/>
        <a:lstStyle/>
        <a:p>
          <a:r>
            <a:rPr lang="de-DE"/>
            <a:t>understand business needs</a:t>
          </a:r>
          <a:endParaRPr lang="en-US"/>
        </a:p>
      </dgm:t>
    </dgm:pt>
    <dgm:pt modelId="{3FCE3E7E-E7EE-497C-A851-3ECB8E6841DD}" type="parTrans" cxnId="{36E48997-D377-4BB6-8F64-CB4CDC738C44}">
      <dgm:prSet/>
      <dgm:spPr/>
      <dgm:t>
        <a:bodyPr/>
        <a:lstStyle/>
        <a:p>
          <a:endParaRPr lang="en-US"/>
        </a:p>
      </dgm:t>
    </dgm:pt>
    <dgm:pt modelId="{33A086FD-47FD-47F1-858B-18D1CAC54AD9}" type="sibTrans" cxnId="{36E48997-D377-4BB6-8F64-CB4CDC738C44}">
      <dgm:prSet/>
      <dgm:spPr/>
      <dgm:t>
        <a:bodyPr/>
        <a:lstStyle/>
        <a:p>
          <a:endParaRPr lang="en-US"/>
        </a:p>
      </dgm:t>
    </dgm:pt>
    <dgm:pt modelId="{FFA334B7-7BA5-4DF3-9BFF-8F54AD7AFD19}">
      <dgm:prSet/>
      <dgm:spPr/>
      <dgm:t>
        <a:bodyPr/>
        <a:lstStyle/>
        <a:p>
          <a:r>
            <a:rPr lang="de-DE"/>
            <a:t>use fitting metric. Be aware of imbalanced datasets; accuracy will be misleading</a:t>
          </a:r>
          <a:endParaRPr lang="en-US"/>
        </a:p>
      </dgm:t>
    </dgm:pt>
    <dgm:pt modelId="{964DA9B1-719C-44B5-858C-E4249932FBF5}" type="parTrans" cxnId="{6C2E1F37-4AAE-4C70-9D97-BA54FB6A3123}">
      <dgm:prSet/>
      <dgm:spPr/>
      <dgm:t>
        <a:bodyPr/>
        <a:lstStyle/>
        <a:p>
          <a:endParaRPr lang="en-US"/>
        </a:p>
      </dgm:t>
    </dgm:pt>
    <dgm:pt modelId="{389090D3-F8FE-433D-ADB8-DDB8FCFF3E01}" type="sibTrans" cxnId="{6C2E1F37-4AAE-4C70-9D97-BA54FB6A3123}">
      <dgm:prSet/>
      <dgm:spPr/>
      <dgm:t>
        <a:bodyPr/>
        <a:lstStyle/>
        <a:p>
          <a:endParaRPr lang="en-US"/>
        </a:p>
      </dgm:t>
    </dgm:pt>
    <dgm:pt modelId="{8E46B284-9C7B-434F-A804-D029A7992CCF}">
      <dgm:prSet/>
      <dgm:spPr/>
      <dgm:t>
        <a:bodyPr/>
        <a:lstStyle/>
        <a:p>
          <a:r>
            <a:rPr lang="de-DE"/>
            <a:t>spend time for high quality</a:t>
          </a:r>
          <a:endParaRPr lang="en-US"/>
        </a:p>
      </dgm:t>
    </dgm:pt>
    <dgm:pt modelId="{7E09F658-7142-4E05-878D-6E03E9EAED49}" type="parTrans" cxnId="{AFFE5103-E0C5-412E-BBBB-2105C3CDBFFD}">
      <dgm:prSet/>
      <dgm:spPr/>
      <dgm:t>
        <a:bodyPr/>
        <a:lstStyle/>
        <a:p>
          <a:endParaRPr lang="en-US"/>
        </a:p>
      </dgm:t>
    </dgm:pt>
    <dgm:pt modelId="{93D3EA59-BB86-46F7-8AB0-B10D7D1628CA}" type="sibTrans" cxnId="{AFFE5103-E0C5-412E-BBBB-2105C3CDBFFD}">
      <dgm:prSet/>
      <dgm:spPr/>
      <dgm:t>
        <a:bodyPr/>
        <a:lstStyle/>
        <a:p>
          <a:endParaRPr lang="en-US"/>
        </a:p>
      </dgm:t>
    </dgm:pt>
    <dgm:pt modelId="{C7675F2B-AB9B-4362-8F03-4C0D280289DE}">
      <dgm:prSet/>
      <dgm:spPr/>
      <dgm:t>
        <a:bodyPr/>
        <a:lstStyle/>
        <a:p>
          <a:r>
            <a:rPr lang="de-DE"/>
            <a:t>training data. Understand the full data processing pipeline E2E</a:t>
          </a:r>
          <a:endParaRPr lang="en-US"/>
        </a:p>
      </dgm:t>
    </dgm:pt>
    <dgm:pt modelId="{A6842410-43D4-4BCA-BC93-A0B9B87AA69C}" type="parTrans" cxnId="{596918FC-DDA8-47F1-BAC5-0C3E48480B57}">
      <dgm:prSet/>
      <dgm:spPr/>
      <dgm:t>
        <a:bodyPr/>
        <a:lstStyle/>
        <a:p>
          <a:endParaRPr lang="en-US"/>
        </a:p>
      </dgm:t>
    </dgm:pt>
    <dgm:pt modelId="{634DB476-5EB4-4387-BE54-AD34DF949A31}" type="sibTrans" cxnId="{596918FC-DDA8-47F1-BAC5-0C3E48480B57}">
      <dgm:prSet/>
      <dgm:spPr/>
      <dgm:t>
        <a:bodyPr/>
        <a:lstStyle/>
        <a:p>
          <a:endParaRPr lang="en-US"/>
        </a:p>
      </dgm:t>
    </dgm:pt>
    <dgm:pt modelId="{85D0F22B-947B-43A8-A21C-BE037BBC459F}">
      <dgm:prSet/>
      <dgm:spPr/>
      <dgm:t>
        <a:bodyPr/>
        <a:lstStyle/>
        <a:p>
          <a:r>
            <a:rPr lang="de-DE"/>
            <a:t>labels (if supervised algorithm)</a:t>
          </a:r>
          <a:endParaRPr lang="en-US"/>
        </a:p>
      </dgm:t>
    </dgm:pt>
    <dgm:pt modelId="{E38C8F1C-DF4C-456E-A2B8-751B89A1A7C0}" type="parTrans" cxnId="{DF224A57-05DC-4B20-AF54-F1DEC078D98A}">
      <dgm:prSet/>
      <dgm:spPr/>
      <dgm:t>
        <a:bodyPr/>
        <a:lstStyle/>
        <a:p>
          <a:endParaRPr lang="en-US"/>
        </a:p>
      </dgm:t>
    </dgm:pt>
    <dgm:pt modelId="{68407864-072C-4CD3-99F4-24799A392B48}" type="sibTrans" cxnId="{DF224A57-05DC-4B20-AF54-F1DEC078D98A}">
      <dgm:prSet/>
      <dgm:spPr/>
      <dgm:t>
        <a:bodyPr/>
        <a:lstStyle/>
        <a:p>
          <a:endParaRPr lang="en-US"/>
        </a:p>
      </dgm:t>
    </dgm:pt>
    <dgm:pt modelId="{A810B31B-24DF-4570-93D9-0ABA901F449D}">
      <dgm:prSet/>
      <dgm:spPr/>
      <dgm:t>
        <a:bodyPr/>
        <a:lstStyle/>
        <a:p>
          <a:r>
            <a:rPr lang="de-DE"/>
            <a:t>if labels are hard or expensive to obtain, try to reformulate it into an unsupervised  problem. </a:t>
          </a:r>
          <a:endParaRPr lang="en-US"/>
        </a:p>
      </dgm:t>
    </dgm:pt>
    <dgm:pt modelId="{440D5752-22E1-4A7E-A8F8-DAB7A28E253A}" type="parTrans" cxnId="{4D674066-A158-4A53-8AE6-470055B5706C}">
      <dgm:prSet/>
      <dgm:spPr/>
      <dgm:t>
        <a:bodyPr/>
        <a:lstStyle/>
        <a:p>
          <a:endParaRPr lang="en-US"/>
        </a:p>
      </dgm:t>
    </dgm:pt>
    <dgm:pt modelId="{13C91ACB-B680-42C8-A8FF-EFCFD5C4DC1F}" type="sibTrans" cxnId="{4D674066-A158-4A53-8AE6-470055B5706C}">
      <dgm:prSet/>
      <dgm:spPr/>
      <dgm:t>
        <a:bodyPr/>
        <a:lstStyle/>
        <a:p>
          <a:endParaRPr lang="en-US"/>
        </a:p>
      </dgm:t>
    </dgm:pt>
    <dgm:pt modelId="{C77F7CF0-E0B1-CE4E-A47B-DB5964D104D7}" type="pres">
      <dgm:prSet presAssocID="{A2A3858B-C946-48CB-ABF2-7A6630436554}" presName="Name0" presStyleCnt="0">
        <dgm:presLayoutVars>
          <dgm:dir/>
          <dgm:animLvl val="lvl"/>
          <dgm:resizeHandles val="exact"/>
        </dgm:presLayoutVars>
      </dgm:prSet>
      <dgm:spPr/>
    </dgm:pt>
    <dgm:pt modelId="{5F40EDDB-CC15-AC4F-B544-503F9C0B4E80}" type="pres">
      <dgm:prSet presAssocID="{A810B31B-24DF-4570-93D9-0ABA901F449D}" presName="boxAndChildren" presStyleCnt="0"/>
      <dgm:spPr/>
    </dgm:pt>
    <dgm:pt modelId="{746B1525-E216-5246-AD0A-666C706A489D}" type="pres">
      <dgm:prSet presAssocID="{A810B31B-24DF-4570-93D9-0ABA901F449D}" presName="parentTextBox" presStyleLbl="node1" presStyleIdx="0" presStyleCnt="4"/>
      <dgm:spPr/>
    </dgm:pt>
    <dgm:pt modelId="{646FB06A-7733-4E40-8384-876FD2888B6B}" type="pres">
      <dgm:prSet presAssocID="{93D3EA59-BB86-46F7-8AB0-B10D7D1628CA}" presName="sp" presStyleCnt="0"/>
      <dgm:spPr/>
    </dgm:pt>
    <dgm:pt modelId="{004A81D2-1A56-9C4C-985D-3971902A0DA4}" type="pres">
      <dgm:prSet presAssocID="{8E46B284-9C7B-434F-A804-D029A7992CCF}" presName="arrowAndChildren" presStyleCnt="0"/>
      <dgm:spPr/>
    </dgm:pt>
    <dgm:pt modelId="{18E904AD-A342-4141-9FD5-2249D24DED88}" type="pres">
      <dgm:prSet presAssocID="{8E46B284-9C7B-434F-A804-D029A7992CCF}" presName="parentTextArrow" presStyleLbl="node1" presStyleIdx="0" presStyleCnt="4"/>
      <dgm:spPr/>
    </dgm:pt>
    <dgm:pt modelId="{D9922184-C8A3-8649-BDC7-986F95AD3C85}" type="pres">
      <dgm:prSet presAssocID="{8E46B284-9C7B-434F-A804-D029A7992CCF}" presName="arrow" presStyleLbl="node1" presStyleIdx="1" presStyleCnt="4"/>
      <dgm:spPr/>
    </dgm:pt>
    <dgm:pt modelId="{64BF52D8-9FA9-F74E-BC2B-3A50B338B03D}" type="pres">
      <dgm:prSet presAssocID="{8E46B284-9C7B-434F-A804-D029A7992CCF}" presName="descendantArrow" presStyleCnt="0"/>
      <dgm:spPr/>
    </dgm:pt>
    <dgm:pt modelId="{674F37B5-7E49-7A42-910A-583327B1FC5C}" type="pres">
      <dgm:prSet presAssocID="{C7675F2B-AB9B-4362-8F03-4C0D280289DE}" presName="childTextArrow" presStyleLbl="fgAccFollowNode1" presStyleIdx="0" presStyleCnt="4">
        <dgm:presLayoutVars>
          <dgm:bulletEnabled val="1"/>
        </dgm:presLayoutVars>
      </dgm:prSet>
      <dgm:spPr/>
    </dgm:pt>
    <dgm:pt modelId="{7B99CB8F-8CD5-B149-B3F6-5DF03DD4142F}" type="pres">
      <dgm:prSet presAssocID="{85D0F22B-947B-43A8-A21C-BE037BBC459F}" presName="childTextArrow" presStyleLbl="fgAccFollowNode1" presStyleIdx="1" presStyleCnt="4">
        <dgm:presLayoutVars>
          <dgm:bulletEnabled val="1"/>
        </dgm:presLayoutVars>
      </dgm:prSet>
      <dgm:spPr/>
    </dgm:pt>
    <dgm:pt modelId="{86DA0DEF-6079-474D-ABD2-4656E8C2DCA6}" type="pres">
      <dgm:prSet presAssocID="{F9DDD2E1-4B95-48B4-BADC-94A185675CFA}" presName="sp" presStyleCnt="0"/>
      <dgm:spPr/>
    </dgm:pt>
    <dgm:pt modelId="{D104E9E3-3B96-B349-BCCE-6E74E0F35E5C}" type="pres">
      <dgm:prSet presAssocID="{03A19CC1-396B-4DE9-A79B-C2567DF6BE16}" presName="arrowAndChildren" presStyleCnt="0"/>
      <dgm:spPr/>
    </dgm:pt>
    <dgm:pt modelId="{5F37917D-118D-9D46-8003-BD205A158DE6}" type="pres">
      <dgm:prSet presAssocID="{03A19CC1-396B-4DE9-A79B-C2567DF6BE16}" presName="parentTextArrow" presStyleLbl="node1" presStyleIdx="1" presStyleCnt="4"/>
      <dgm:spPr/>
    </dgm:pt>
    <dgm:pt modelId="{2DBD6971-2A63-0B44-8985-A24095CE4A37}" type="pres">
      <dgm:prSet presAssocID="{03A19CC1-396B-4DE9-A79B-C2567DF6BE16}" presName="arrow" presStyleLbl="node1" presStyleIdx="2" presStyleCnt="4"/>
      <dgm:spPr/>
    </dgm:pt>
    <dgm:pt modelId="{9B58EF0B-0642-6742-A190-6CBA7D60AAD3}" type="pres">
      <dgm:prSet presAssocID="{03A19CC1-396B-4DE9-A79B-C2567DF6BE16}" presName="descendantArrow" presStyleCnt="0"/>
      <dgm:spPr/>
    </dgm:pt>
    <dgm:pt modelId="{FC5F3EB5-E054-0546-997E-30215796E9FD}" type="pres">
      <dgm:prSet presAssocID="{3DE3F942-2393-468A-B194-8C59FC868DA2}" presName="childTextArrow" presStyleLbl="fgAccFollowNode1" presStyleIdx="2" presStyleCnt="4">
        <dgm:presLayoutVars>
          <dgm:bulletEnabled val="1"/>
        </dgm:presLayoutVars>
      </dgm:prSet>
      <dgm:spPr/>
    </dgm:pt>
    <dgm:pt modelId="{C609B3B4-837D-BB46-8587-08530B8A7A86}" type="pres">
      <dgm:prSet presAssocID="{FFA334B7-7BA5-4DF3-9BFF-8F54AD7AFD19}" presName="childTextArrow" presStyleLbl="fgAccFollowNode1" presStyleIdx="3" presStyleCnt="4">
        <dgm:presLayoutVars>
          <dgm:bulletEnabled val="1"/>
        </dgm:presLayoutVars>
      </dgm:prSet>
      <dgm:spPr/>
    </dgm:pt>
    <dgm:pt modelId="{97F3C824-739A-1344-9083-D4372C5DC176}" type="pres">
      <dgm:prSet presAssocID="{5A669474-5AE9-484A-B7BA-77D7C6E934FA}" presName="sp" presStyleCnt="0"/>
      <dgm:spPr/>
    </dgm:pt>
    <dgm:pt modelId="{005D85AC-FE67-5C40-9CE6-C90B58A66845}" type="pres">
      <dgm:prSet presAssocID="{E6E8E8FA-FBBD-4FC2-B7B9-EEAA9734CD4A}" presName="arrowAndChildren" presStyleCnt="0"/>
      <dgm:spPr/>
    </dgm:pt>
    <dgm:pt modelId="{ABCECB45-33A4-F746-9CE6-1B420FE7A573}" type="pres">
      <dgm:prSet presAssocID="{E6E8E8FA-FBBD-4FC2-B7B9-EEAA9734CD4A}" presName="parentTextArrow" presStyleLbl="node1" presStyleIdx="3" presStyleCnt="4"/>
      <dgm:spPr/>
    </dgm:pt>
  </dgm:ptLst>
  <dgm:cxnLst>
    <dgm:cxn modelId="{AFFE5103-E0C5-412E-BBBB-2105C3CDBFFD}" srcId="{A2A3858B-C946-48CB-ABF2-7A6630436554}" destId="{8E46B284-9C7B-434F-A804-D029A7992CCF}" srcOrd="2" destOrd="0" parTransId="{7E09F658-7142-4E05-878D-6E03E9EAED49}" sibTransId="{93D3EA59-BB86-46F7-8AB0-B10D7D1628CA}"/>
    <dgm:cxn modelId="{59264D15-C6DB-B242-8A2F-04835C9622A6}" type="presOf" srcId="{03A19CC1-396B-4DE9-A79B-C2567DF6BE16}" destId="{2DBD6971-2A63-0B44-8985-A24095CE4A37}" srcOrd="1" destOrd="0" presId="urn:microsoft.com/office/officeart/2005/8/layout/process4"/>
    <dgm:cxn modelId="{6C2E1F37-4AAE-4C70-9D97-BA54FB6A3123}" srcId="{03A19CC1-396B-4DE9-A79B-C2567DF6BE16}" destId="{FFA334B7-7BA5-4DF3-9BFF-8F54AD7AFD19}" srcOrd="1" destOrd="0" parTransId="{964DA9B1-719C-44B5-858C-E4249932FBF5}" sibTransId="{389090D3-F8FE-433D-ADB8-DDB8FCFF3E01}"/>
    <dgm:cxn modelId="{5D459548-98AF-E542-9080-E429F5DF374F}" type="presOf" srcId="{8E46B284-9C7B-434F-A804-D029A7992CCF}" destId="{D9922184-C8A3-8649-BDC7-986F95AD3C85}" srcOrd="1" destOrd="0" presId="urn:microsoft.com/office/officeart/2005/8/layout/process4"/>
    <dgm:cxn modelId="{DF224A57-05DC-4B20-AF54-F1DEC078D98A}" srcId="{8E46B284-9C7B-434F-A804-D029A7992CCF}" destId="{85D0F22B-947B-43A8-A21C-BE037BBC459F}" srcOrd="1" destOrd="0" parTransId="{E38C8F1C-DF4C-456E-A2B8-751B89A1A7C0}" sibTransId="{68407864-072C-4CD3-99F4-24799A392B48}"/>
    <dgm:cxn modelId="{4D674066-A158-4A53-8AE6-470055B5706C}" srcId="{A2A3858B-C946-48CB-ABF2-7A6630436554}" destId="{A810B31B-24DF-4570-93D9-0ABA901F449D}" srcOrd="3" destOrd="0" parTransId="{440D5752-22E1-4A7E-A8F8-DAB7A28E253A}" sibTransId="{13C91ACB-B680-42C8-A8FF-EFCFD5C4DC1F}"/>
    <dgm:cxn modelId="{3195096F-5AD9-5344-A108-00B4F3378C01}" type="presOf" srcId="{C7675F2B-AB9B-4362-8F03-4C0D280289DE}" destId="{674F37B5-7E49-7A42-910A-583327B1FC5C}" srcOrd="0" destOrd="0" presId="urn:microsoft.com/office/officeart/2005/8/layout/process4"/>
    <dgm:cxn modelId="{E9CECD85-F16C-2844-BEDE-A3E8081B03F4}" type="presOf" srcId="{85D0F22B-947B-43A8-A21C-BE037BBC459F}" destId="{7B99CB8F-8CD5-B149-B3F6-5DF03DD4142F}" srcOrd="0" destOrd="0" presId="urn:microsoft.com/office/officeart/2005/8/layout/process4"/>
    <dgm:cxn modelId="{B2A3B286-04D1-BF41-BD19-EC70021C9DA9}" type="presOf" srcId="{03A19CC1-396B-4DE9-A79B-C2567DF6BE16}" destId="{5F37917D-118D-9D46-8003-BD205A158DE6}" srcOrd="0" destOrd="0" presId="urn:microsoft.com/office/officeart/2005/8/layout/process4"/>
    <dgm:cxn modelId="{36E48997-D377-4BB6-8F64-CB4CDC738C44}" srcId="{03A19CC1-396B-4DE9-A79B-C2567DF6BE16}" destId="{3DE3F942-2393-468A-B194-8C59FC868DA2}" srcOrd="0" destOrd="0" parTransId="{3FCE3E7E-E7EE-497C-A851-3ECB8E6841DD}" sibTransId="{33A086FD-47FD-47F1-858B-18D1CAC54AD9}"/>
    <dgm:cxn modelId="{53BDEF9B-96A9-B247-B524-A2FB07D00941}" type="presOf" srcId="{E6E8E8FA-FBBD-4FC2-B7B9-EEAA9734CD4A}" destId="{ABCECB45-33A4-F746-9CE6-1B420FE7A573}" srcOrd="0" destOrd="0" presId="urn:microsoft.com/office/officeart/2005/8/layout/process4"/>
    <dgm:cxn modelId="{772BCFA1-8619-F44B-B052-E05D6C90CAE2}" type="presOf" srcId="{8E46B284-9C7B-434F-A804-D029A7992CCF}" destId="{18E904AD-A342-4141-9FD5-2249D24DED88}" srcOrd="0" destOrd="0" presId="urn:microsoft.com/office/officeart/2005/8/layout/process4"/>
    <dgm:cxn modelId="{A5C270A5-B4F5-D743-8D9A-EB35AA8ACA8A}" type="presOf" srcId="{FFA334B7-7BA5-4DF3-9BFF-8F54AD7AFD19}" destId="{C609B3B4-837D-BB46-8587-08530B8A7A86}" srcOrd="0" destOrd="0" presId="urn:microsoft.com/office/officeart/2005/8/layout/process4"/>
    <dgm:cxn modelId="{48F940A7-FB35-4F33-92EF-C33B21B0684E}" srcId="{A2A3858B-C946-48CB-ABF2-7A6630436554}" destId="{E6E8E8FA-FBBD-4FC2-B7B9-EEAA9734CD4A}" srcOrd="0" destOrd="0" parTransId="{5C525BF5-40BE-4F53-B68D-3B76549D43EB}" sibTransId="{5A669474-5AE9-484A-B7BA-77D7C6E934FA}"/>
    <dgm:cxn modelId="{806ACFAC-CBDB-F645-B826-0FE289CC1BAB}" type="presOf" srcId="{A810B31B-24DF-4570-93D9-0ABA901F449D}" destId="{746B1525-E216-5246-AD0A-666C706A489D}" srcOrd="0" destOrd="0" presId="urn:microsoft.com/office/officeart/2005/8/layout/process4"/>
    <dgm:cxn modelId="{7D68EFAD-9A70-4649-BDDC-7AB4B3F124CE}" type="presOf" srcId="{3DE3F942-2393-468A-B194-8C59FC868DA2}" destId="{FC5F3EB5-E054-0546-997E-30215796E9FD}" srcOrd="0" destOrd="0" presId="urn:microsoft.com/office/officeart/2005/8/layout/process4"/>
    <dgm:cxn modelId="{220EB4C4-11C6-4E9D-9209-F4DFFCF14DA0}" srcId="{A2A3858B-C946-48CB-ABF2-7A6630436554}" destId="{03A19CC1-396B-4DE9-A79B-C2567DF6BE16}" srcOrd="1" destOrd="0" parTransId="{BB10F09E-BDB9-4F56-9D0F-F27695EEC86F}" sibTransId="{F9DDD2E1-4B95-48B4-BADC-94A185675CFA}"/>
    <dgm:cxn modelId="{0AD305EF-6765-2940-BF4A-32EAA55E47EC}" type="presOf" srcId="{A2A3858B-C946-48CB-ABF2-7A6630436554}" destId="{C77F7CF0-E0B1-CE4E-A47B-DB5964D104D7}" srcOrd="0" destOrd="0" presId="urn:microsoft.com/office/officeart/2005/8/layout/process4"/>
    <dgm:cxn modelId="{596918FC-DDA8-47F1-BAC5-0C3E48480B57}" srcId="{8E46B284-9C7B-434F-A804-D029A7992CCF}" destId="{C7675F2B-AB9B-4362-8F03-4C0D280289DE}" srcOrd="0" destOrd="0" parTransId="{A6842410-43D4-4BCA-BC93-A0B9B87AA69C}" sibTransId="{634DB476-5EB4-4387-BE54-AD34DF949A31}"/>
    <dgm:cxn modelId="{A96AB22A-5D4A-A44F-8809-5BFD5D41C84C}" type="presParOf" srcId="{C77F7CF0-E0B1-CE4E-A47B-DB5964D104D7}" destId="{5F40EDDB-CC15-AC4F-B544-503F9C0B4E80}" srcOrd="0" destOrd="0" presId="urn:microsoft.com/office/officeart/2005/8/layout/process4"/>
    <dgm:cxn modelId="{8FAC6DAE-8108-F843-A441-750733B3FE78}" type="presParOf" srcId="{5F40EDDB-CC15-AC4F-B544-503F9C0B4E80}" destId="{746B1525-E216-5246-AD0A-666C706A489D}" srcOrd="0" destOrd="0" presId="urn:microsoft.com/office/officeart/2005/8/layout/process4"/>
    <dgm:cxn modelId="{8242BD41-47E4-CF41-B816-96531E3D467F}" type="presParOf" srcId="{C77F7CF0-E0B1-CE4E-A47B-DB5964D104D7}" destId="{646FB06A-7733-4E40-8384-876FD2888B6B}" srcOrd="1" destOrd="0" presId="urn:microsoft.com/office/officeart/2005/8/layout/process4"/>
    <dgm:cxn modelId="{64D41576-858B-184A-ABFF-E18370E31697}" type="presParOf" srcId="{C77F7CF0-E0B1-CE4E-A47B-DB5964D104D7}" destId="{004A81D2-1A56-9C4C-985D-3971902A0DA4}" srcOrd="2" destOrd="0" presId="urn:microsoft.com/office/officeart/2005/8/layout/process4"/>
    <dgm:cxn modelId="{26B71D25-826E-AB47-96FD-74CCD0E3A8AE}" type="presParOf" srcId="{004A81D2-1A56-9C4C-985D-3971902A0DA4}" destId="{18E904AD-A342-4141-9FD5-2249D24DED88}" srcOrd="0" destOrd="0" presId="urn:microsoft.com/office/officeart/2005/8/layout/process4"/>
    <dgm:cxn modelId="{40D530F9-7AB5-D141-834F-8F82C3FDD4E1}" type="presParOf" srcId="{004A81D2-1A56-9C4C-985D-3971902A0DA4}" destId="{D9922184-C8A3-8649-BDC7-986F95AD3C85}" srcOrd="1" destOrd="0" presId="urn:microsoft.com/office/officeart/2005/8/layout/process4"/>
    <dgm:cxn modelId="{4948976B-DCBD-B74C-AB3B-86F02F12100C}" type="presParOf" srcId="{004A81D2-1A56-9C4C-985D-3971902A0DA4}" destId="{64BF52D8-9FA9-F74E-BC2B-3A50B338B03D}" srcOrd="2" destOrd="0" presId="urn:microsoft.com/office/officeart/2005/8/layout/process4"/>
    <dgm:cxn modelId="{C3E2B383-39D4-B447-902A-33441E3A0B7B}" type="presParOf" srcId="{64BF52D8-9FA9-F74E-BC2B-3A50B338B03D}" destId="{674F37B5-7E49-7A42-910A-583327B1FC5C}" srcOrd="0" destOrd="0" presId="urn:microsoft.com/office/officeart/2005/8/layout/process4"/>
    <dgm:cxn modelId="{B978E759-2435-204D-974F-A0922775582E}" type="presParOf" srcId="{64BF52D8-9FA9-F74E-BC2B-3A50B338B03D}" destId="{7B99CB8F-8CD5-B149-B3F6-5DF03DD4142F}" srcOrd="1" destOrd="0" presId="urn:microsoft.com/office/officeart/2005/8/layout/process4"/>
    <dgm:cxn modelId="{94216A12-1FDA-C94D-9332-F384966F1F65}" type="presParOf" srcId="{C77F7CF0-E0B1-CE4E-A47B-DB5964D104D7}" destId="{86DA0DEF-6079-474D-ABD2-4656E8C2DCA6}" srcOrd="3" destOrd="0" presId="urn:microsoft.com/office/officeart/2005/8/layout/process4"/>
    <dgm:cxn modelId="{812D6681-8E51-E944-AEF6-C6569AF0CA9B}" type="presParOf" srcId="{C77F7CF0-E0B1-CE4E-A47B-DB5964D104D7}" destId="{D104E9E3-3B96-B349-BCCE-6E74E0F35E5C}" srcOrd="4" destOrd="0" presId="urn:microsoft.com/office/officeart/2005/8/layout/process4"/>
    <dgm:cxn modelId="{8201D692-2231-5D4B-B1FD-AF7AE19CC0CC}" type="presParOf" srcId="{D104E9E3-3B96-B349-BCCE-6E74E0F35E5C}" destId="{5F37917D-118D-9D46-8003-BD205A158DE6}" srcOrd="0" destOrd="0" presId="urn:microsoft.com/office/officeart/2005/8/layout/process4"/>
    <dgm:cxn modelId="{41F996D8-A60F-D644-A7FB-61BAD10D83EE}" type="presParOf" srcId="{D104E9E3-3B96-B349-BCCE-6E74E0F35E5C}" destId="{2DBD6971-2A63-0B44-8985-A24095CE4A37}" srcOrd="1" destOrd="0" presId="urn:microsoft.com/office/officeart/2005/8/layout/process4"/>
    <dgm:cxn modelId="{A63E4ED4-A337-B545-B158-81D809400709}" type="presParOf" srcId="{D104E9E3-3B96-B349-BCCE-6E74E0F35E5C}" destId="{9B58EF0B-0642-6742-A190-6CBA7D60AAD3}" srcOrd="2" destOrd="0" presId="urn:microsoft.com/office/officeart/2005/8/layout/process4"/>
    <dgm:cxn modelId="{D134893F-E742-0241-82EE-97DA534028DD}" type="presParOf" srcId="{9B58EF0B-0642-6742-A190-6CBA7D60AAD3}" destId="{FC5F3EB5-E054-0546-997E-30215796E9FD}" srcOrd="0" destOrd="0" presId="urn:microsoft.com/office/officeart/2005/8/layout/process4"/>
    <dgm:cxn modelId="{E50F1D81-8B5E-7D4A-9393-43C89F031D82}" type="presParOf" srcId="{9B58EF0B-0642-6742-A190-6CBA7D60AAD3}" destId="{C609B3B4-837D-BB46-8587-08530B8A7A86}" srcOrd="1" destOrd="0" presId="urn:microsoft.com/office/officeart/2005/8/layout/process4"/>
    <dgm:cxn modelId="{045FFEB2-5E4E-FF48-BE6C-92B953246BDF}" type="presParOf" srcId="{C77F7CF0-E0B1-CE4E-A47B-DB5964D104D7}" destId="{97F3C824-739A-1344-9083-D4372C5DC176}" srcOrd="5" destOrd="0" presId="urn:microsoft.com/office/officeart/2005/8/layout/process4"/>
    <dgm:cxn modelId="{F7FD2ACD-43F2-8D4E-980D-67D3E3F4AC87}" type="presParOf" srcId="{C77F7CF0-E0B1-CE4E-A47B-DB5964D104D7}" destId="{005D85AC-FE67-5C40-9CE6-C90B58A66845}" srcOrd="6" destOrd="0" presId="urn:microsoft.com/office/officeart/2005/8/layout/process4"/>
    <dgm:cxn modelId="{D8E3F4BB-B29F-5145-8B38-94151F1B0129}" type="presParOf" srcId="{005D85AC-FE67-5C40-9CE6-C90B58A66845}" destId="{ABCECB45-33A4-F746-9CE6-1B420FE7A57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F277CD-FC7E-4047-9E28-2D32E8387EA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CE9A32-E512-46C7-9F61-5B2CF2818053}">
      <dgm:prSet/>
      <dgm:spPr/>
      <dgm:t>
        <a:bodyPr/>
        <a:lstStyle/>
        <a:p>
          <a:r>
            <a:rPr lang="de-DE"/>
            <a:t>Gruppenarbeit</a:t>
          </a:r>
          <a:endParaRPr lang="en-US"/>
        </a:p>
      </dgm:t>
    </dgm:pt>
    <dgm:pt modelId="{8E852960-D621-4437-8D46-F872E44B12D0}" type="parTrans" cxnId="{ADB597C4-BCE6-4DA9-8CA4-449ED8ECE825}">
      <dgm:prSet/>
      <dgm:spPr/>
      <dgm:t>
        <a:bodyPr/>
        <a:lstStyle/>
        <a:p>
          <a:endParaRPr lang="en-US"/>
        </a:p>
      </dgm:t>
    </dgm:pt>
    <dgm:pt modelId="{6428FA78-2030-4210-8D14-C4BF358E8BEF}" type="sibTrans" cxnId="{ADB597C4-BCE6-4DA9-8CA4-449ED8ECE825}">
      <dgm:prSet/>
      <dgm:spPr/>
      <dgm:t>
        <a:bodyPr/>
        <a:lstStyle/>
        <a:p>
          <a:endParaRPr lang="en-US"/>
        </a:p>
      </dgm:t>
    </dgm:pt>
    <dgm:pt modelId="{DB278CFD-3A03-4B18-973F-3ED79EBD62E6}">
      <dgm:prSet/>
      <dgm:spPr/>
      <dgm:t>
        <a:bodyPr/>
        <a:lstStyle/>
        <a:p>
          <a:r>
            <a:rPr lang="de-DE" dirty="0"/>
            <a:t>Präsentation am letzten Tag / Nachmittag. Teamgröße: 3 Personen / Max 8 Min + 3 Min Diskussion</a:t>
          </a:r>
          <a:endParaRPr lang="en-US" dirty="0"/>
        </a:p>
      </dgm:t>
    </dgm:pt>
    <dgm:pt modelId="{B416C225-E9B4-4807-A67C-9E83A9FA6913}" type="parTrans" cxnId="{28C8BFE4-D28D-4844-8772-629FC6EF121C}">
      <dgm:prSet/>
      <dgm:spPr/>
      <dgm:t>
        <a:bodyPr/>
        <a:lstStyle/>
        <a:p>
          <a:endParaRPr lang="en-US"/>
        </a:p>
      </dgm:t>
    </dgm:pt>
    <dgm:pt modelId="{814B9AAA-6392-4EE4-AE22-5CDC9309DB0D}" type="sibTrans" cxnId="{28C8BFE4-D28D-4844-8772-629FC6EF121C}">
      <dgm:prSet/>
      <dgm:spPr/>
      <dgm:t>
        <a:bodyPr/>
        <a:lstStyle/>
        <a:p>
          <a:endParaRPr lang="en-US"/>
        </a:p>
      </dgm:t>
    </dgm:pt>
    <dgm:pt modelId="{3E51D1E4-D756-49ED-AA5E-F95B458EAA33}">
      <dgm:prSet/>
      <dgm:spPr/>
      <dgm:t>
        <a:bodyPr/>
        <a:lstStyle/>
        <a:p>
          <a:r>
            <a:rPr lang="de-DE"/>
            <a:t>Jede Gruppe wird an anderen Datensets arbeiten</a:t>
          </a:r>
          <a:endParaRPr lang="en-US"/>
        </a:p>
      </dgm:t>
    </dgm:pt>
    <dgm:pt modelId="{BFC276CB-FA51-49F5-8493-7BBA8C5B606E}" type="parTrans" cxnId="{EB41DE12-92CF-4AC7-81D4-B2773EA00284}">
      <dgm:prSet/>
      <dgm:spPr/>
      <dgm:t>
        <a:bodyPr/>
        <a:lstStyle/>
        <a:p>
          <a:endParaRPr lang="en-US"/>
        </a:p>
      </dgm:t>
    </dgm:pt>
    <dgm:pt modelId="{CFF79658-AE54-49BF-BA40-96427CCD2F88}" type="sibTrans" cxnId="{EB41DE12-92CF-4AC7-81D4-B2773EA00284}">
      <dgm:prSet/>
      <dgm:spPr/>
      <dgm:t>
        <a:bodyPr/>
        <a:lstStyle/>
        <a:p>
          <a:endParaRPr lang="en-US"/>
        </a:p>
      </dgm:t>
    </dgm:pt>
    <dgm:pt modelId="{D1BDCF4F-434A-4D9D-A02A-1AF039A0D3F8}">
      <dgm:prSet/>
      <dgm:spPr/>
      <dgm:t>
        <a:bodyPr/>
        <a:lstStyle/>
        <a:p>
          <a:r>
            <a:rPr lang="de-DE" dirty="0"/>
            <a:t>Kurs behandelt exemplarisch Python. Gruppenarbeiten in anderen Sprachen (Scala, R, Julia, </a:t>
          </a:r>
          <a:r>
            <a:rPr lang="de-DE" dirty="0" err="1"/>
            <a:t>Knime</a:t>
          </a:r>
          <a:r>
            <a:rPr lang="de-DE" dirty="0"/>
            <a:t>, ….) sind willkommen.  Aber erfordern ggf. zusätzliche Initiative</a:t>
          </a:r>
          <a:endParaRPr lang="en-US" dirty="0"/>
        </a:p>
      </dgm:t>
    </dgm:pt>
    <dgm:pt modelId="{CD6BE9A1-FBDD-43BE-8A5A-10C36FC6D7CB}" type="parTrans" cxnId="{155F4486-26B6-4B7B-8245-113D2AAD4A98}">
      <dgm:prSet/>
      <dgm:spPr/>
      <dgm:t>
        <a:bodyPr/>
        <a:lstStyle/>
        <a:p>
          <a:endParaRPr lang="en-US"/>
        </a:p>
      </dgm:t>
    </dgm:pt>
    <dgm:pt modelId="{02ABF2AC-9C61-4AA9-8048-C3CA8F89C20C}" type="sibTrans" cxnId="{155F4486-26B6-4B7B-8245-113D2AAD4A98}">
      <dgm:prSet/>
      <dgm:spPr/>
      <dgm:t>
        <a:bodyPr/>
        <a:lstStyle/>
        <a:p>
          <a:endParaRPr lang="en-US"/>
        </a:p>
      </dgm:t>
    </dgm:pt>
    <dgm:pt modelId="{F7AD0599-40EB-4A75-9EBC-27B3AF5A5E68}" type="pres">
      <dgm:prSet presAssocID="{C9F277CD-FC7E-4047-9E28-2D32E8387EA6}" presName="root" presStyleCnt="0">
        <dgm:presLayoutVars>
          <dgm:dir/>
          <dgm:resizeHandles val="exact"/>
        </dgm:presLayoutVars>
      </dgm:prSet>
      <dgm:spPr/>
    </dgm:pt>
    <dgm:pt modelId="{EF0B56CC-E593-4E58-9303-695C16D75057}" type="pres">
      <dgm:prSet presAssocID="{C9F277CD-FC7E-4047-9E28-2D32E8387EA6}" presName="container" presStyleCnt="0">
        <dgm:presLayoutVars>
          <dgm:dir/>
          <dgm:resizeHandles val="exact"/>
        </dgm:presLayoutVars>
      </dgm:prSet>
      <dgm:spPr/>
    </dgm:pt>
    <dgm:pt modelId="{22C64F88-D296-44F7-A7A8-45CC90060545}" type="pres">
      <dgm:prSet presAssocID="{3ACE9A32-E512-46C7-9F61-5B2CF2818053}" presName="compNode" presStyleCnt="0"/>
      <dgm:spPr/>
    </dgm:pt>
    <dgm:pt modelId="{31761290-4863-419D-A19D-173EB0CC0627}" type="pres">
      <dgm:prSet presAssocID="{3ACE9A32-E512-46C7-9F61-5B2CF2818053}" presName="iconBgRect" presStyleLbl="bgShp" presStyleIdx="0" presStyleCnt="4"/>
      <dgm:spPr/>
    </dgm:pt>
    <dgm:pt modelId="{063E3541-FFCB-4517-87CE-19E72F081625}" type="pres">
      <dgm:prSet presAssocID="{3ACE9A32-E512-46C7-9F61-5B2CF28180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9506BC00-D40E-44B0-8960-825E018E9A58}" type="pres">
      <dgm:prSet presAssocID="{3ACE9A32-E512-46C7-9F61-5B2CF2818053}" presName="spaceRect" presStyleCnt="0"/>
      <dgm:spPr/>
    </dgm:pt>
    <dgm:pt modelId="{E223EB19-1B9C-4011-B1EB-5053CA90123D}" type="pres">
      <dgm:prSet presAssocID="{3ACE9A32-E512-46C7-9F61-5B2CF2818053}" presName="textRect" presStyleLbl="revTx" presStyleIdx="0" presStyleCnt="4">
        <dgm:presLayoutVars>
          <dgm:chMax val="1"/>
          <dgm:chPref val="1"/>
        </dgm:presLayoutVars>
      </dgm:prSet>
      <dgm:spPr/>
    </dgm:pt>
    <dgm:pt modelId="{3E1739F2-79E4-4D6F-A400-6F31D02F44DD}" type="pres">
      <dgm:prSet presAssocID="{6428FA78-2030-4210-8D14-C4BF358E8BEF}" presName="sibTrans" presStyleLbl="sibTrans2D1" presStyleIdx="0" presStyleCnt="0"/>
      <dgm:spPr/>
    </dgm:pt>
    <dgm:pt modelId="{B663AB22-3C6B-4CAB-8DC4-E580E6B1C684}" type="pres">
      <dgm:prSet presAssocID="{DB278CFD-3A03-4B18-973F-3ED79EBD62E6}" presName="compNode" presStyleCnt="0"/>
      <dgm:spPr/>
    </dgm:pt>
    <dgm:pt modelId="{284412F0-4722-4D16-9DEC-2943F90BCB31}" type="pres">
      <dgm:prSet presAssocID="{DB278CFD-3A03-4B18-973F-3ED79EBD62E6}" presName="iconBgRect" presStyleLbl="bgShp" presStyleIdx="1" presStyleCnt="4"/>
      <dgm:spPr/>
    </dgm:pt>
    <dgm:pt modelId="{51B13F31-8720-4B85-925C-9412DE45A4F6}" type="pres">
      <dgm:prSet presAssocID="{DB278CFD-3A03-4B18-973F-3ED79EBD62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jector screen"/>
        </a:ext>
      </dgm:extLst>
    </dgm:pt>
    <dgm:pt modelId="{A059F553-162C-4801-9BED-2AD1B918F495}" type="pres">
      <dgm:prSet presAssocID="{DB278CFD-3A03-4B18-973F-3ED79EBD62E6}" presName="spaceRect" presStyleCnt="0"/>
      <dgm:spPr/>
    </dgm:pt>
    <dgm:pt modelId="{380658E6-B061-463B-84EF-B6D356EF2561}" type="pres">
      <dgm:prSet presAssocID="{DB278CFD-3A03-4B18-973F-3ED79EBD62E6}" presName="textRect" presStyleLbl="revTx" presStyleIdx="1" presStyleCnt="4">
        <dgm:presLayoutVars>
          <dgm:chMax val="1"/>
          <dgm:chPref val="1"/>
        </dgm:presLayoutVars>
      </dgm:prSet>
      <dgm:spPr/>
    </dgm:pt>
    <dgm:pt modelId="{9DF499BE-94D9-46A5-AB5D-4AB359B595EE}" type="pres">
      <dgm:prSet presAssocID="{814B9AAA-6392-4EE4-AE22-5CDC9309DB0D}" presName="sibTrans" presStyleLbl="sibTrans2D1" presStyleIdx="0" presStyleCnt="0"/>
      <dgm:spPr/>
    </dgm:pt>
    <dgm:pt modelId="{1FEDEA6D-C450-44DB-9089-7A2ADD44FFAC}" type="pres">
      <dgm:prSet presAssocID="{3E51D1E4-D756-49ED-AA5E-F95B458EAA33}" presName="compNode" presStyleCnt="0"/>
      <dgm:spPr/>
    </dgm:pt>
    <dgm:pt modelId="{03F70687-167D-4CF1-822D-68F4F31FED58}" type="pres">
      <dgm:prSet presAssocID="{3E51D1E4-D756-49ED-AA5E-F95B458EAA33}" presName="iconBgRect" presStyleLbl="bgShp" presStyleIdx="2" presStyleCnt="4"/>
      <dgm:spPr/>
    </dgm:pt>
    <dgm:pt modelId="{B407AF8F-6D48-4BE1-9F7D-C74D53FCF6E5}" type="pres">
      <dgm:prSet presAssocID="{3E51D1E4-D756-49ED-AA5E-F95B458EAA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4AE506CF-ABF9-4BBC-B702-9D93890A469A}" type="pres">
      <dgm:prSet presAssocID="{3E51D1E4-D756-49ED-AA5E-F95B458EAA33}" presName="spaceRect" presStyleCnt="0"/>
      <dgm:spPr/>
    </dgm:pt>
    <dgm:pt modelId="{C57C9631-9742-4735-8FD0-4D1133CD5F3A}" type="pres">
      <dgm:prSet presAssocID="{3E51D1E4-D756-49ED-AA5E-F95B458EAA33}" presName="textRect" presStyleLbl="revTx" presStyleIdx="2" presStyleCnt="4">
        <dgm:presLayoutVars>
          <dgm:chMax val="1"/>
          <dgm:chPref val="1"/>
        </dgm:presLayoutVars>
      </dgm:prSet>
      <dgm:spPr/>
    </dgm:pt>
    <dgm:pt modelId="{56AE0B4C-7C56-41FF-989A-3CFB8D066577}" type="pres">
      <dgm:prSet presAssocID="{CFF79658-AE54-49BF-BA40-96427CCD2F88}" presName="sibTrans" presStyleLbl="sibTrans2D1" presStyleIdx="0" presStyleCnt="0"/>
      <dgm:spPr/>
    </dgm:pt>
    <dgm:pt modelId="{5AD8E2E4-82AF-4D3F-8C15-F78B9725B475}" type="pres">
      <dgm:prSet presAssocID="{D1BDCF4F-434A-4D9D-A02A-1AF039A0D3F8}" presName="compNode" presStyleCnt="0"/>
      <dgm:spPr/>
    </dgm:pt>
    <dgm:pt modelId="{BA65BA12-F00B-4F75-B6CA-06C30A01B0A9}" type="pres">
      <dgm:prSet presAssocID="{D1BDCF4F-434A-4D9D-A02A-1AF039A0D3F8}" presName="iconBgRect" presStyleLbl="bgShp" presStyleIdx="3" presStyleCnt="4"/>
      <dgm:spPr/>
    </dgm:pt>
    <dgm:pt modelId="{586421A4-FD24-4F03-ACBC-92E256FEEDE2}" type="pres">
      <dgm:prSet presAssocID="{D1BDCF4F-434A-4D9D-A02A-1AF039A0D3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67B5608-1455-48A4-BC3E-A5BAE8F32CC0}" type="pres">
      <dgm:prSet presAssocID="{D1BDCF4F-434A-4D9D-A02A-1AF039A0D3F8}" presName="spaceRect" presStyleCnt="0"/>
      <dgm:spPr/>
    </dgm:pt>
    <dgm:pt modelId="{ECDC0AC0-2F19-4C98-A3A0-DB97E5457F0E}" type="pres">
      <dgm:prSet presAssocID="{D1BDCF4F-434A-4D9D-A02A-1AF039A0D3F8}" presName="textRect" presStyleLbl="revTx" presStyleIdx="3" presStyleCnt="4">
        <dgm:presLayoutVars>
          <dgm:chMax val="1"/>
          <dgm:chPref val="1"/>
        </dgm:presLayoutVars>
      </dgm:prSet>
      <dgm:spPr/>
    </dgm:pt>
  </dgm:ptLst>
  <dgm:cxnLst>
    <dgm:cxn modelId="{EB41DE12-92CF-4AC7-81D4-B2773EA00284}" srcId="{C9F277CD-FC7E-4047-9E28-2D32E8387EA6}" destId="{3E51D1E4-D756-49ED-AA5E-F95B458EAA33}" srcOrd="2" destOrd="0" parTransId="{BFC276CB-FA51-49F5-8493-7BBA8C5B606E}" sibTransId="{CFF79658-AE54-49BF-BA40-96427CCD2F88}"/>
    <dgm:cxn modelId="{28D4431A-6537-46E6-9D64-629415A74CED}" type="presOf" srcId="{C9F277CD-FC7E-4047-9E28-2D32E8387EA6}" destId="{F7AD0599-40EB-4A75-9EBC-27B3AF5A5E68}" srcOrd="0" destOrd="0" presId="urn:microsoft.com/office/officeart/2018/2/layout/IconCircleList"/>
    <dgm:cxn modelId="{155F4486-26B6-4B7B-8245-113D2AAD4A98}" srcId="{C9F277CD-FC7E-4047-9E28-2D32E8387EA6}" destId="{D1BDCF4F-434A-4D9D-A02A-1AF039A0D3F8}" srcOrd="3" destOrd="0" parTransId="{CD6BE9A1-FBDD-43BE-8A5A-10C36FC6D7CB}" sibTransId="{02ABF2AC-9C61-4AA9-8048-C3CA8F89C20C}"/>
    <dgm:cxn modelId="{E39F3295-F7BB-48A6-BA5D-74105EDCB3B1}" type="presOf" srcId="{DB278CFD-3A03-4B18-973F-3ED79EBD62E6}" destId="{380658E6-B061-463B-84EF-B6D356EF2561}" srcOrd="0" destOrd="0" presId="urn:microsoft.com/office/officeart/2018/2/layout/IconCircleList"/>
    <dgm:cxn modelId="{CA0EB59B-5B57-4385-9D4D-3B78F778C25B}" type="presOf" srcId="{CFF79658-AE54-49BF-BA40-96427CCD2F88}" destId="{56AE0B4C-7C56-41FF-989A-3CFB8D066577}" srcOrd="0" destOrd="0" presId="urn:microsoft.com/office/officeart/2018/2/layout/IconCircleList"/>
    <dgm:cxn modelId="{325905B0-348A-4C9C-94F3-0889AB1F9FFC}" type="presOf" srcId="{3E51D1E4-D756-49ED-AA5E-F95B458EAA33}" destId="{C57C9631-9742-4735-8FD0-4D1133CD5F3A}" srcOrd="0" destOrd="0" presId="urn:microsoft.com/office/officeart/2018/2/layout/IconCircleList"/>
    <dgm:cxn modelId="{2A4769BA-0A33-47A0-84E1-C11DC36A7BE3}" type="presOf" srcId="{D1BDCF4F-434A-4D9D-A02A-1AF039A0D3F8}" destId="{ECDC0AC0-2F19-4C98-A3A0-DB97E5457F0E}" srcOrd="0" destOrd="0" presId="urn:microsoft.com/office/officeart/2018/2/layout/IconCircleList"/>
    <dgm:cxn modelId="{7EAF00BE-54B2-4E02-B78B-8D038B02DF0E}" type="presOf" srcId="{3ACE9A32-E512-46C7-9F61-5B2CF2818053}" destId="{E223EB19-1B9C-4011-B1EB-5053CA90123D}" srcOrd="0" destOrd="0" presId="urn:microsoft.com/office/officeart/2018/2/layout/IconCircleList"/>
    <dgm:cxn modelId="{ADB597C4-BCE6-4DA9-8CA4-449ED8ECE825}" srcId="{C9F277CD-FC7E-4047-9E28-2D32E8387EA6}" destId="{3ACE9A32-E512-46C7-9F61-5B2CF2818053}" srcOrd="0" destOrd="0" parTransId="{8E852960-D621-4437-8D46-F872E44B12D0}" sibTransId="{6428FA78-2030-4210-8D14-C4BF358E8BEF}"/>
    <dgm:cxn modelId="{EDBF62D2-6ED7-4D02-A50A-423D66FCC32D}" type="presOf" srcId="{814B9AAA-6392-4EE4-AE22-5CDC9309DB0D}" destId="{9DF499BE-94D9-46A5-AB5D-4AB359B595EE}" srcOrd="0" destOrd="0" presId="urn:microsoft.com/office/officeart/2018/2/layout/IconCircleList"/>
    <dgm:cxn modelId="{28C8BFE4-D28D-4844-8772-629FC6EF121C}" srcId="{C9F277CD-FC7E-4047-9E28-2D32E8387EA6}" destId="{DB278CFD-3A03-4B18-973F-3ED79EBD62E6}" srcOrd="1" destOrd="0" parTransId="{B416C225-E9B4-4807-A67C-9E83A9FA6913}" sibTransId="{814B9AAA-6392-4EE4-AE22-5CDC9309DB0D}"/>
    <dgm:cxn modelId="{B563CCF5-DE54-41A1-93FD-53D130B62ACD}" type="presOf" srcId="{6428FA78-2030-4210-8D14-C4BF358E8BEF}" destId="{3E1739F2-79E4-4D6F-A400-6F31D02F44DD}" srcOrd="0" destOrd="0" presId="urn:microsoft.com/office/officeart/2018/2/layout/IconCircleList"/>
    <dgm:cxn modelId="{C211218A-E735-4BCC-A018-73DBD6368A8F}" type="presParOf" srcId="{F7AD0599-40EB-4A75-9EBC-27B3AF5A5E68}" destId="{EF0B56CC-E593-4E58-9303-695C16D75057}" srcOrd="0" destOrd="0" presId="urn:microsoft.com/office/officeart/2018/2/layout/IconCircleList"/>
    <dgm:cxn modelId="{0A67D4D2-0B77-414E-B0C3-B8996C030504}" type="presParOf" srcId="{EF0B56CC-E593-4E58-9303-695C16D75057}" destId="{22C64F88-D296-44F7-A7A8-45CC90060545}" srcOrd="0" destOrd="0" presId="urn:microsoft.com/office/officeart/2018/2/layout/IconCircleList"/>
    <dgm:cxn modelId="{47A0F3B5-E354-4D32-9596-3DC290B49EAA}" type="presParOf" srcId="{22C64F88-D296-44F7-A7A8-45CC90060545}" destId="{31761290-4863-419D-A19D-173EB0CC0627}" srcOrd="0" destOrd="0" presId="urn:microsoft.com/office/officeart/2018/2/layout/IconCircleList"/>
    <dgm:cxn modelId="{CFC6A561-8BEB-4A97-8DA3-3E0A788DE838}" type="presParOf" srcId="{22C64F88-D296-44F7-A7A8-45CC90060545}" destId="{063E3541-FFCB-4517-87CE-19E72F081625}" srcOrd="1" destOrd="0" presId="urn:microsoft.com/office/officeart/2018/2/layout/IconCircleList"/>
    <dgm:cxn modelId="{A9FE851C-5081-48E4-9916-47141E47E764}" type="presParOf" srcId="{22C64F88-D296-44F7-A7A8-45CC90060545}" destId="{9506BC00-D40E-44B0-8960-825E018E9A58}" srcOrd="2" destOrd="0" presId="urn:microsoft.com/office/officeart/2018/2/layout/IconCircleList"/>
    <dgm:cxn modelId="{A22CF820-F0BB-443C-AEA0-67AC815B7CBD}" type="presParOf" srcId="{22C64F88-D296-44F7-A7A8-45CC90060545}" destId="{E223EB19-1B9C-4011-B1EB-5053CA90123D}" srcOrd="3" destOrd="0" presId="urn:microsoft.com/office/officeart/2018/2/layout/IconCircleList"/>
    <dgm:cxn modelId="{A685FB8E-4642-4835-A875-205F800C3577}" type="presParOf" srcId="{EF0B56CC-E593-4E58-9303-695C16D75057}" destId="{3E1739F2-79E4-4D6F-A400-6F31D02F44DD}" srcOrd="1" destOrd="0" presId="urn:microsoft.com/office/officeart/2018/2/layout/IconCircleList"/>
    <dgm:cxn modelId="{1827F520-3D79-41FD-872E-29C5CA5EC84B}" type="presParOf" srcId="{EF0B56CC-E593-4E58-9303-695C16D75057}" destId="{B663AB22-3C6B-4CAB-8DC4-E580E6B1C684}" srcOrd="2" destOrd="0" presId="urn:microsoft.com/office/officeart/2018/2/layout/IconCircleList"/>
    <dgm:cxn modelId="{B63E783B-04F3-48B3-BF46-67765EE7AAE9}" type="presParOf" srcId="{B663AB22-3C6B-4CAB-8DC4-E580E6B1C684}" destId="{284412F0-4722-4D16-9DEC-2943F90BCB31}" srcOrd="0" destOrd="0" presId="urn:microsoft.com/office/officeart/2018/2/layout/IconCircleList"/>
    <dgm:cxn modelId="{5B9C930F-DAAD-4A09-8AA0-AF77AC7795F8}" type="presParOf" srcId="{B663AB22-3C6B-4CAB-8DC4-E580E6B1C684}" destId="{51B13F31-8720-4B85-925C-9412DE45A4F6}" srcOrd="1" destOrd="0" presId="urn:microsoft.com/office/officeart/2018/2/layout/IconCircleList"/>
    <dgm:cxn modelId="{581FA745-58B5-48EC-AA52-E1CC4C5A01AA}" type="presParOf" srcId="{B663AB22-3C6B-4CAB-8DC4-E580E6B1C684}" destId="{A059F553-162C-4801-9BED-2AD1B918F495}" srcOrd="2" destOrd="0" presId="urn:microsoft.com/office/officeart/2018/2/layout/IconCircleList"/>
    <dgm:cxn modelId="{BD16329A-2D6B-49E9-A035-F6ACA2C5B4A0}" type="presParOf" srcId="{B663AB22-3C6B-4CAB-8DC4-E580E6B1C684}" destId="{380658E6-B061-463B-84EF-B6D356EF2561}" srcOrd="3" destOrd="0" presId="urn:microsoft.com/office/officeart/2018/2/layout/IconCircleList"/>
    <dgm:cxn modelId="{0D04E4C7-6333-4B0D-A5F3-4F9D889F3A6C}" type="presParOf" srcId="{EF0B56CC-E593-4E58-9303-695C16D75057}" destId="{9DF499BE-94D9-46A5-AB5D-4AB359B595EE}" srcOrd="3" destOrd="0" presId="urn:microsoft.com/office/officeart/2018/2/layout/IconCircleList"/>
    <dgm:cxn modelId="{2A2E2C9A-5907-4E58-9EF7-D1D70E086513}" type="presParOf" srcId="{EF0B56CC-E593-4E58-9303-695C16D75057}" destId="{1FEDEA6D-C450-44DB-9089-7A2ADD44FFAC}" srcOrd="4" destOrd="0" presId="urn:microsoft.com/office/officeart/2018/2/layout/IconCircleList"/>
    <dgm:cxn modelId="{9F7BED02-ED4D-45DF-BFEB-E584DD7D7269}" type="presParOf" srcId="{1FEDEA6D-C450-44DB-9089-7A2ADD44FFAC}" destId="{03F70687-167D-4CF1-822D-68F4F31FED58}" srcOrd="0" destOrd="0" presId="urn:microsoft.com/office/officeart/2018/2/layout/IconCircleList"/>
    <dgm:cxn modelId="{D49490C3-1441-4416-99A1-23CBE55447FC}" type="presParOf" srcId="{1FEDEA6D-C450-44DB-9089-7A2ADD44FFAC}" destId="{B407AF8F-6D48-4BE1-9F7D-C74D53FCF6E5}" srcOrd="1" destOrd="0" presId="urn:microsoft.com/office/officeart/2018/2/layout/IconCircleList"/>
    <dgm:cxn modelId="{70B1A50D-C35B-49AD-90D9-8646C86BA854}" type="presParOf" srcId="{1FEDEA6D-C450-44DB-9089-7A2ADD44FFAC}" destId="{4AE506CF-ABF9-4BBC-B702-9D93890A469A}" srcOrd="2" destOrd="0" presId="urn:microsoft.com/office/officeart/2018/2/layout/IconCircleList"/>
    <dgm:cxn modelId="{08C47B88-CC05-4884-88DF-43E49495A0B4}" type="presParOf" srcId="{1FEDEA6D-C450-44DB-9089-7A2ADD44FFAC}" destId="{C57C9631-9742-4735-8FD0-4D1133CD5F3A}" srcOrd="3" destOrd="0" presId="urn:microsoft.com/office/officeart/2018/2/layout/IconCircleList"/>
    <dgm:cxn modelId="{23C0A29D-A543-42E8-A0DF-7925680FC556}" type="presParOf" srcId="{EF0B56CC-E593-4E58-9303-695C16D75057}" destId="{56AE0B4C-7C56-41FF-989A-3CFB8D066577}" srcOrd="5" destOrd="0" presId="urn:microsoft.com/office/officeart/2018/2/layout/IconCircleList"/>
    <dgm:cxn modelId="{CA26258E-40F7-4246-86CC-A9C3162F4FD8}" type="presParOf" srcId="{EF0B56CC-E593-4E58-9303-695C16D75057}" destId="{5AD8E2E4-82AF-4D3F-8C15-F78B9725B475}" srcOrd="6" destOrd="0" presId="urn:microsoft.com/office/officeart/2018/2/layout/IconCircleList"/>
    <dgm:cxn modelId="{B4C6BE59-831D-4F20-BE21-CAD1AA238376}" type="presParOf" srcId="{5AD8E2E4-82AF-4D3F-8C15-F78B9725B475}" destId="{BA65BA12-F00B-4F75-B6CA-06C30A01B0A9}" srcOrd="0" destOrd="0" presId="urn:microsoft.com/office/officeart/2018/2/layout/IconCircleList"/>
    <dgm:cxn modelId="{D7646E1C-DD85-4F15-BFDB-49894C59DD5A}" type="presParOf" srcId="{5AD8E2E4-82AF-4D3F-8C15-F78B9725B475}" destId="{586421A4-FD24-4F03-ACBC-92E256FEEDE2}" srcOrd="1" destOrd="0" presId="urn:microsoft.com/office/officeart/2018/2/layout/IconCircleList"/>
    <dgm:cxn modelId="{82FE9FEE-A744-4BD2-91E6-EB5FEA0663CF}" type="presParOf" srcId="{5AD8E2E4-82AF-4D3F-8C15-F78B9725B475}" destId="{267B5608-1455-48A4-BC3E-A5BAE8F32CC0}" srcOrd="2" destOrd="0" presId="urn:microsoft.com/office/officeart/2018/2/layout/IconCircleList"/>
    <dgm:cxn modelId="{B710DB12-92A4-405B-8ABF-322DCA08667D}" type="presParOf" srcId="{5AD8E2E4-82AF-4D3F-8C15-F78B9725B475}" destId="{ECDC0AC0-2F19-4C98-A3A0-DB97E5457F0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36A3162-BC58-470C-81D7-2A952F3B56C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6F733-AD67-4C5B-9371-96BBF1472512}">
      <dgm:prSet/>
      <dgm:spPr/>
      <dgm:t>
        <a:bodyPr/>
        <a:lstStyle/>
        <a:p>
          <a:pPr>
            <a:defRPr b="1"/>
          </a:pPr>
          <a:r>
            <a:rPr lang="de-DE"/>
            <a:t>development has no access to production data</a:t>
          </a:r>
          <a:endParaRPr lang="en-US"/>
        </a:p>
      </dgm:t>
    </dgm:pt>
    <dgm:pt modelId="{80887BA5-DA78-4A3F-9BB5-F18A9437DD7A}" type="parTrans" cxnId="{C4192DFC-2F6C-4F17-8601-0E05016321D7}">
      <dgm:prSet/>
      <dgm:spPr/>
      <dgm:t>
        <a:bodyPr/>
        <a:lstStyle/>
        <a:p>
          <a:endParaRPr lang="en-US"/>
        </a:p>
      </dgm:t>
    </dgm:pt>
    <dgm:pt modelId="{91766ADC-AE16-4F67-BAA7-F2C449DFD1BA}" type="sibTrans" cxnId="{C4192DFC-2F6C-4F17-8601-0E05016321D7}">
      <dgm:prSet/>
      <dgm:spPr/>
      <dgm:t>
        <a:bodyPr/>
        <a:lstStyle/>
        <a:p>
          <a:endParaRPr lang="en-US"/>
        </a:p>
      </dgm:t>
    </dgm:pt>
    <dgm:pt modelId="{26F52C3D-BF3F-4DEF-8B09-36E0B6E02F07}">
      <dgm:prSet/>
      <dgm:spPr/>
      <dgm:t>
        <a:bodyPr/>
        <a:lstStyle/>
        <a:p>
          <a:r>
            <a:rPr lang="de-DE"/>
            <a:t>without data there is no machine learning</a:t>
          </a:r>
          <a:endParaRPr lang="en-US"/>
        </a:p>
      </dgm:t>
    </dgm:pt>
    <dgm:pt modelId="{3C1A10E9-94C2-4B3C-A1C1-E24924DFBD87}" type="parTrans" cxnId="{3F6C3105-A276-490F-80DD-E3B49CA95656}">
      <dgm:prSet/>
      <dgm:spPr/>
      <dgm:t>
        <a:bodyPr/>
        <a:lstStyle/>
        <a:p>
          <a:endParaRPr lang="en-US"/>
        </a:p>
      </dgm:t>
    </dgm:pt>
    <dgm:pt modelId="{0535ADB4-8720-428C-B527-25B368336424}" type="sibTrans" cxnId="{3F6C3105-A276-490F-80DD-E3B49CA95656}">
      <dgm:prSet/>
      <dgm:spPr/>
      <dgm:t>
        <a:bodyPr/>
        <a:lstStyle/>
        <a:p>
          <a:endParaRPr lang="en-US"/>
        </a:p>
      </dgm:t>
    </dgm:pt>
    <dgm:pt modelId="{3D033CC2-E6E2-4520-A821-34124A369D8F}">
      <dgm:prSet/>
      <dgm:spPr/>
      <dgm:t>
        <a:bodyPr/>
        <a:lstStyle/>
        <a:p>
          <a:r>
            <a:rPr lang="de-DE"/>
            <a:t>evaluate anonymization strategies per use-case</a:t>
          </a:r>
          <a:endParaRPr lang="en-US"/>
        </a:p>
      </dgm:t>
    </dgm:pt>
    <dgm:pt modelId="{BB33FCF3-3AC8-4497-8EA2-373527158CD6}" type="parTrans" cxnId="{DD12AE1B-6864-4777-A24D-549095F70C42}">
      <dgm:prSet/>
      <dgm:spPr/>
      <dgm:t>
        <a:bodyPr/>
        <a:lstStyle/>
        <a:p>
          <a:endParaRPr lang="en-US"/>
        </a:p>
      </dgm:t>
    </dgm:pt>
    <dgm:pt modelId="{91EB0FC9-38BB-432E-8373-E5ECC35B6F3F}" type="sibTrans" cxnId="{DD12AE1B-6864-4777-A24D-549095F70C42}">
      <dgm:prSet/>
      <dgm:spPr/>
      <dgm:t>
        <a:bodyPr/>
        <a:lstStyle/>
        <a:p>
          <a:endParaRPr lang="en-US"/>
        </a:p>
      </dgm:t>
    </dgm:pt>
    <dgm:pt modelId="{12D48489-C832-444A-9700-73C7F394D148}">
      <dgm:prSet/>
      <dgm:spPr/>
      <dgm:t>
        <a:bodyPr/>
        <a:lstStyle/>
        <a:p>
          <a:pPr>
            <a:defRPr b="1"/>
          </a:pPr>
          <a:r>
            <a:rPr lang="de-DE"/>
            <a:t>development has no large requirements for hardware</a:t>
          </a:r>
          <a:endParaRPr lang="en-US"/>
        </a:p>
      </dgm:t>
    </dgm:pt>
    <dgm:pt modelId="{926C801A-5BE0-4820-84A3-62C424BF27A2}" type="parTrans" cxnId="{EB349961-1F6B-4327-91E1-4F85059E3A04}">
      <dgm:prSet/>
      <dgm:spPr/>
      <dgm:t>
        <a:bodyPr/>
        <a:lstStyle/>
        <a:p>
          <a:endParaRPr lang="en-US"/>
        </a:p>
      </dgm:t>
    </dgm:pt>
    <dgm:pt modelId="{E141D67B-9980-47A1-BBED-2935D12C7FA3}" type="sibTrans" cxnId="{EB349961-1F6B-4327-91E1-4F85059E3A04}">
      <dgm:prSet/>
      <dgm:spPr/>
      <dgm:t>
        <a:bodyPr/>
        <a:lstStyle/>
        <a:p>
          <a:endParaRPr lang="en-US"/>
        </a:p>
      </dgm:t>
    </dgm:pt>
    <dgm:pt modelId="{5BE9C03D-A21A-4B28-A777-24FDD257A9A5}">
      <dgm:prSet/>
      <dgm:spPr/>
      <dgm:t>
        <a:bodyPr/>
        <a:lstStyle/>
        <a:p>
          <a:r>
            <a:rPr lang="de-DE"/>
            <a:t>training a deep learning model or searching for the best parameters is very resource intensive</a:t>
          </a:r>
          <a:endParaRPr lang="en-US"/>
        </a:p>
      </dgm:t>
    </dgm:pt>
    <dgm:pt modelId="{50A0328E-5CFB-48E4-92AF-0BB2F1E75678}" type="parTrans" cxnId="{A73A888F-3166-4872-A04F-48BAD641070A}">
      <dgm:prSet/>
      <dgm:spPr/>
      <dgm:t>
        <a:bodyPr/>
        <a:lstStyle/>
        <a:p>
          <a:endParaRPr lang="en-US"/>
        </a:p>
      </dgm:t>
    </dgm:pt>
    <dgm:pt modelId="{C3853927-80A7-49EA-B87A-1A81F3E78A58}" type="sibTrans" cxnId="{A73A888F-3166-4872-A04F-48BAD641070A}">
      <dgm:prSet/>
      <dgm:spPr/>
      <dgm:t>
        <a:bodyPr/>
        <a:lstStyle/>
        <a:p>
          <a:endParaRPr lang="en-US"/>
        </a:p>
      </dgm:t>
    </dgm:pt>
    <dgm:pt modelId="{67D0BA62-AEEE-46B4-90A8-59B36DED2CF2}">
      <dgm:prSet/>
      <dgm:spPr/>
      <dgm:t>
        <a:bodyPr/>
        <a:lstStyle/>
        <a:p>
          <a:r>
            <a:rPr lang="de-DE"/>
            <a:t>in fact more resources are required to build (train) the model in development than to score (run/evaluate) it in a production setting</a:t>
          </a:r>
          <a:endParaRPr lang="en-US"/>
        </a:p>
      </dgm:t>
    </dgm:pt>
    <dgm:pt modelId="{A71AD888-F0BA-44C8-BE63-84F112341E01}" type="parTrans" cxnId="{3CB3CB60-5A15-4B38-B513-7A750FD2BCCE}">
      <dgm:prSet/>
      <dgm:spPr/>
      <dgm:t>
        <a:bodyPr/>
        <a:lstStyle/>
        <a:p>
          <a:endParaRPr lang="en-US"/>
        </a:p>
      </dgm:t>
    </dgm:pt>
    <dgm:pt modelId="{5B2510E6-8B08-476B-83B9-66A93413B0B3}" type="sibTrans" cxnId="{3CB3CB60-5A15-4B38-B513-7A750FD2BCCE}">
      <dgm:prSet/>
      <dgm:spPr/>
      <dgm:t>
        <a:bodyPr/>
        <a:lstStyle/>
        <a:p>
          <a:endParaRPr lang="en-US"/>
        </a:p>
      </dgm:t>
    </dgm:pt>
    <dgm:pt modelId="{64EE3B90-D03B-4B40-9809-7A36523851BD}">
      <dgm:prSet/>
      <dgm:spPr/>
      <dgm:t>
        <a:bodyPr/>
        <a:lstStyle/>
        <a:p>
          <a:pPr>
            <a:defRPr b="1"/>
          </a:pPr>
          <a:r>
            <a:rPr lang="de-DE"/>
            <a:t>the project is done after deploying the initial model</a:t>
          </a:r>
          <a:endParaRPr lang="en-US"/>
        </a:p>
      </dgm:t>
    </dgm:pt>
    <dgm:pt modelId="{EAB19F68-212F-49C8-B78E-0A3B18E26868}" type="parTrans" cxnId="{96F76C90-BAF8-437D-A939-D29B56C96759}">
      <dgm:prSet/>
      <dgm:spPr/>
      <dgm:t>
        <a:bodyPr/>
        <a:lstStyle/>
        <a:p>
          <a:endParaRPr lang="en-US"/>
        </a:p>
      </dgm:t>
    </dgm:pt>
    <dgm:pt modelId="{D9D10FC6-4FC6-4CD9-827B-96D7C6B087CA}" type="sibTrans" cxnId="{96F76C90-BAF8-437D-A939-D29B56C96759}">
      <dgm:prSet/>
      <dgm:spPr/>
      <dgm:t>
        <a:bodyPr/>
        <a:lstStyle/>
        <a:p>
          <a:endParaRPr lang="en-US"/>
        </a:p>
      </dgm:t>
    </dgm:pt>
    <dgm:pt modelId="{D46DAD93-6A26-4A3A-A112-43171B923B7F}">
      <dgm:prSet/>
      <dgm:spPr/>
      <dgm:t>
        <a:bodyPr/>
        <a:lstStyle/>
        <a:p>
          <a:r>
            <a:rPr lang="de-DE"/>
            <a:t>NO, the journey just starts there: updating the model and validating it still produces the correct outputs requires manpower</a:t>
          </a:r>
          <a:endParaRPr lang="en-US"/>
        </a:p>
      </dgm:t>
    </dgm:pt>
    <dgm:pt modelId="{85D33B62-7ED6-47AB-89D4-FBC0AFCBCB9B}" type="parTrans" cxnId="{366ED13E-76A7-468F-8E13-3534D932721A}">
      <dgm:prSet/>
      <dgm:spPr/>
      <dgm:t>
        <a:bodyPr/>
        <a:lstStyle/>
        <a:p>
          <a:endParaRPr lang="en-US"/>
        </a:p>
      </dgm:t>
    </dgm:pt>
    <dgm:pt modelId="{DE121E6C-4F30-4EF3-8E7A-265A8EFD1B9E}" type="sibTrans" cxnId="{366ED13E-76A7-468F-8E13-3534D932721A}">
      <dgm:prSet/>
      <dgm:spPr/>
      <dgm:t>
        <a:bodyPr/>
        <a:lstStyle/>
        <a:p>
          <a:endParaRPr lang="en-US"/>
        </a:p>
      </dgm:t>
    </dgm:pt>
    <dgm:pt modelId="{7089BD8A-4D35-4863-93B5-75314804A87A}" type="pres">
      <dgm:prSet presAssocID="{F36A3162-BC58-470C-81D7-2A952F3B56CB}" presName="root" presStyleCnt="0">
        <dgm:presLayoutVars>
          <dgm:dir/>
          <dgm:resizeHandles val="exact"/>
        </dgm:presLayoutVars>
      </dgm:prSet>
      <dgm:spPr/>
    </dgm:pt>
    <dgm:pt modelId="{AE0CAB40-B065-4013-9E20-FA80B30B87D3}" type="pres">
      <dgm:prSet presAssocID="{19E6F733-AD67-4C5B-9371-96BBF1472512}" presName="compNode" presStyleCnt="0"/>
      <dgm:spPr/>
    </dgm:pt>
    <dgm:pt modelId="{C42F26B8-6349-4DD8-B3C0-5D522AC978E3}" type="pres">
      <dgm:prSet presAssocID="{19E6F733-AD67-4C5B-9371-96BBF1472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660EB2-6978-4F9B-8B81-330A230DE4CC}" type="pres">
      <dgm:prSet presAssocID="{19E6F733-AD67-4C5B-9371-96BBF1472512}" presName="iconSpace" presStyleCnt="0"/>
      <dgm:spPr/>
    </dgm:pt>
    <dgm:pt modelId="{BA161B5D-6B2D-4A76-8836-8F5A180D0242}" type="pres">
      <dgm:prSet presAssocID="{19E6F733-AD67-4C5B-9371-96BBF1472512}" presName="parTx" presStyleLbl="revTx" presStyleIdx="0" presStyleCnt="6">
        <dgm:presLayoutVars>
          <dgm:chMax val="0"/>
          <dgm:chPref val="0"/>
        </dgm:presLayoutVars>
      </dgm:prSet>
      <dgm:spPr/>
    </dgm:pt>
    <dgm:pt modelId="{55668872-3E2F-415E-920E-6CE0F4AD092F}" type="pres">
      <dgm:prSet presAssocID="{19E6F733-AD67-4C5B-9371-96BBF1472512}" presName="txSpace" presStyleCnt="0"/>
      <dgm:spPr/>
    </dgm:pt>
    <dgm:pt modelId="{9DFB576D-B685-4BF0-9C13-BE5FD71F22D9}" type="pres">
      <dgm:prSet presAssocID="{19E6F733-AD67-4C5B-9371-96BBF1472512}" presName="desTx" presStyleLbl="revTx" presStyleIdx="1" presStyleCnt="6">
        <dgm:presLayoutVars/>
      </dgm:prSet>
      <dgm:spPr/>
    </dgm:pt>
    <dgm:pt modelId="{BCD546C9-E2E1-4C4F-9ED0-B4A41C70BC40}" type="pres">
      <dgm:prSet presAssocID="{91766ADC-AE16-4F67-BAA7-F2C449DFD1BA}" presName="sibTrans" presStyleCnt="0"/>
      <dgm:spPr/>
    </dgm:pt>
    <dgm:pt modelId="{9F92BF9B-14BA-41CD-89A8-D0D42C0E235B}" type="pres">
      <dgm:prSet presAssocID="{12D48489-C832-444A-9700-73C7F394D148}" presName="compNode" presStyleCnt="0"/>
      <dgm:spPr/>
    </dgm:pt>
    <dgm:pt modelId="{0F867927-5495-4C56-830D-E1086F06AFC7}" type="pres">
      <dgm:prSet presAssocID="{12D48489-C832-444A-9700-73C7F394D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AF9DF58-25E4-4B60-B6DE-44FD2EC0C67C}" type="pres">
      <dgm:prSet presAssocID="{12D48489-C832-444A-9700-73C7F394D148}" presName="iconSpace" presStyleCnt="0"/>
      <dgm:spPr/>
    </dgm:pt>
    <dgm:pt modelId="{C45022E5-F39B-4664-B47F-7CF881BF67CF}" type="pres">
      <dgm:prSet presAssocID="{12D48489-C832-444A-9700-73C7F394D148}" presName="parTx" presStyleLbl="revTx" presStyleIdx="2" presStyleCnt="6">
        <dgm:presLayoutVars>
          <dgm:chMax val="0"/>
          <dgm:chPref val="0"/>
        </dgm:presLayoutVars>
      </dgm:prSet>
      <dgm:spPr/>
    </dgm:pt>
    <dgm:pt modelId="{E4E0F729-5755-4300-8824-7D330EC46986}" type="pres">
      <dgm:prSet presAssocID="{12D48489-C832-444A-9700-73C7F394D148}" presName="txSpace" presStyleCnt="0"/>
      <dgm:spPr/>
    </dgm:pt>
    <dgm:pt modelId="{83AB343C-A422-429D-B413-DAF971656834}" type="pres">
      <dgm:prSet presAssocID="{12D48489-C832-444A-9700-73C7F394D148}" presName="desTx" presStyleLbl="revTx" presStyleIdx="3" presStyleCnt="6">
        <dgm:presLayoutVars/>
      </dgm:prSet>
      <dgm:spPr/>
    </dgm:pt>
    <dgm:pt modelId="{475FF293-BF77-4B9F-BF8F-E083DB99E2C6}" type="pres">
      <dgm:prSet presAssocID="{E141D67B-9980-47A1-BBED-2935D12C7FA3}" presName="sibTrans" presStyleCnt="0"/>
      <dgm:spPr/>
    </dgm:pt>
    <dgm:pt modelId="{717197BC-458C-4892-91EE-9E8831748C6F}" type="pres">
      <dgm:prSet presAssocID="{64EE3B90-D03B-4B40-9809-7A36523851BD}" presName="compNode" presStyleCnt="0"/>
      <dgm:spPr/>
    </dgm:pt>
    <dgm:pt modelId="{DC77C413-7F7B-4BA5-98C1-FA647AA38755}" type="pres">
      <dgm:prSet presAssocID="{64EE3B90-D03B-4B40-9809-7A36523851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E5AFDEDB-DD34-4A1D-8C6D-F44E54686BBC}" type="pres">
      <dgm:prSet presAssocID="{64EE3B90-D03B-4B40-9809-7A36523851BD}" presName="iconSpace" presStyleCnt="0"/>
      <dgm:spPr/>
    </dgm:pt>
    <dgm:pt modelId="{61818D36-832E-4165-9531-9CBFBDF29A4D}" type="pres">
      <dgm:prSet presAssocID="{64EE3B90-D03B-4B40-9809-7A36523851BD}" presName="parTx" presStyleLbl="revTx" presStyleIdx="4" presStyleCnt="6">
        <dgm:presLayoutVars>
          <dgm:chMax val="0"/>
          <dgm:chPref val="0"/>
        </dgm:presLayoutVars>
      </dgm:prSet>
      <dgm:spPr/>
    </dgm:pt>
    <dgm:pt modelId="{03B6C635-FDF1-48CC-A86A-3B549BB21BA0}" type="pres">
      <dgm:prSet presAssocID="{64EE3B90-D03B-4B40-9809-7A36523851BD}" presName="txSpace" presStyleCnt="0"/>
      <dgm:spPr/>
    </dgm:pt>
    <dgm:pt modelId="{F5DFD7E7-CFBE-48CB-8A99-402B09C3FC36}" type="pres">
      <dgm:prSet presAssocID="{64EE3B90-D03B-4B40-9809-7A36523851BD}" presName="desTx" presStyleLbl="revTx" presStyleIdx="5" presStyleCnt="6">
        <dgm:presLayoutVars/>
      </dgm:prSet>
      <dgm:spPr/>
    </dgm:pt>
  </dgm:ptLst>
  <dgm:cxnLst>
    <dgm:cxn modelId="{3F6C3105-A276-490F-80DD-E3B49CA95656}" srcId="{19E6F733-AD67-4C5B-9371-96BBF1472512}" destId="{26F52C3D-BF3F-4DEF-8B09-36E0B6E02F07}" srcOrd="0" destOrd="0" parTransId="{3C1A10E9-94C2-4B3C-A1C1-E24924DFBD87}" sibTransId="{0535ADB4-8720-428C-B527-25B368336424}"/>
    <dgm:cxn modelId="{DD12AE1B-6864-4777-A24D-549095F70C42}" srcId="{19E6F733-AD67-4C5B-9371-96BBF1472512}" destId="{3D033CC2-E6E2-4520-A821-34124A369D8F}" srcOrd="1" destOrd="0" parTransId="{BB33FCF3-3AC8-4497-8EA2-373527158CD6}" sibTransId="{91EB0FC9-38BB-432E-8373-E5ECC35B6F3F}"/>
    <dgm:cxn modelId="{B7BB3624-920B-40E7-AD27-D68B3622DAD4}" type="presOf" srcId="{26F52C3D-BF3F-4DEF-8B09-36E0B6E02F07}" destId="{9DFB576D-B685-4BF0-9C13-BE5FD71F22D9}" srcOrd="0" destOrd="0" presId="urn:microsoft.com/office/officeart/2018/2/layout/IconLabelDescriptionList"/>
    <dgm:cxn modelId="{D8C6C132-DB99-4F6E-9D01-500963BA8EC6}" type="presOf" srcId="{D46DAD93-6A26-4A3A-A112-43171B923B7F}" destId="{F5DFD7E7-CFBE-48CB-8A99-402B09C3FC36}" srcOrd="0" destOrd="0" presId="urn:microsoft.com/office/officeart/2018/2/layout/IconLabelDescriptionList"/>
    <dgm:cxn modelId="{D0347436-1164-4349-A764-A6DAE3EC328A}" type="presOf" srcId="{19E6F733-AD67-4C5B-9371-96BBF1472512}" destId="{BA161B5D-6B2D-4A76-8836-8F5A180D0242}" srcOrd="0" destOrd="0" presId="urn:microsoft.com/office/officeart/2018/2/layout/IconLabelDescriptionList"/>
    <dgm:cxn modelId="{366ED13E-76A7-468F-8E13-3534D932721A}" srcId="{64EE3B90-D03B-4B40-9809-7A36523851BD}" destId="{D46DAD93-6A26-4A3A-A112-43171B923B7F}" srcOrd="0" destOrd="0" parTransId="{85D33B62-7ED6-47AB-89D4-FBC0AFCBCB9B}" sibTransId="{DE121E6C-4F30-4EF3-8E7A-265A8EFD1B9E}"/>
    <dgm:cxn modelId="{419BF347-B72B-417E-B039-0CA578B400CC}" type="presOf" srcId="{5BE9C03D-A21A-4B28-A777-24FDD257A9A5}" destId="{83AB343C-A422-429D-B413-DAF971656834}" srcOrd="0" destOrd="0" presId="urn:microsoft.com/office/officeart/2018/2/layout/IconLabelDescriptionList"/>
    <dgm:cxn modelId="{2C1D9F4C-829E-4DA2-91AB-DFDC99E9A2A5}" type="presOf" srcId="{F36A3162-BC58-470C-81D7-2A952F3B56CB}" destId="{7089BD8A-4D35-4863-93B5-75314804A87A}" srcOrd="0" destOrd="0" presId="urn:microsoft.com/office/officeart/2018/2/layout/IconLabelDescriptionList"/>
    <dgm:cxn modelId="{D4EE4059-3210-4EB1-8C4B-D0C378B68F8A}" type="presOf" srcId="{64EE3B90-D03B-4B40-9809-7A36523851BD}" destId="{61818D36-832E-4165-9531-9CBFBDF29A4D}" srcOrd="0" destOrd="0" presId="urn:microsoft.com/office/officeart/2018/2/layout/IconLabelDescriptionList"/>
    <dgm:cxn modelId="{3CB3CB60-5A15-4B38-B513-7A750FD2BCCE}" srcId="{12D48489-C832-444A-9700-73C7F394D148}" destId="{67D0BA62-AEEE-46B4-90A8-59B36DED2CF2}" srcOrd="1" destOrd="0" parTransId="{A71AD888-F0BA-44C8-BE63-84F112341E01}" sibTransId="{5B2510E6-8B08-476B-83B9-66A93413B0B3}"/>
    <dgm:cxn modelId="{EB349961-1F6B-4327-91E1-4F85059E3A04}" srcId="{F36A3162-BC58-470C-81D7-2A952F3B56CB}" destId="{12D48489-C832-444A-9700-73C7F394D148}" srcOrd="1" destOrd="0" parTransId="{926C801A-5BE0-4820-84A3-62C424BF27A2}" sibTransId="{E141D67B-9980-47A1-BBED-2935D12C7FA3}"/>
    <dgm:cxn modelId="{AA409D6E-98BC-4DC8-B4F5-8311CAE44EB3}" type="presOf" srcId="{67D0BA62-AEEE-46B4-90A8-59B36DED2CF2}" destId="{83AB343C-A422-429D-B413-DAF971656834}" srcOrd="0" destOrd="1" presId="urn:microsoft.com/office/officeart/2018/2/layout/IconLabelDescriptionList"/>
    <dgm:cxn modelId="{5999CC81-E5E6-4CB9-954D-44B9389C1146}" type="presOf" srcId="{3D033CC2-E6E2-4520-A821-34124A369D8F}" destId="{9DFB576D-B685-4BF0-9C13-BE5FD71F22D9}" srcOrd="0" destOrd="1" presId="urn:microsoft.com/office/officeart/2018/2/layout/IconLabelDescriptionList"/>
    <dgm:cxn modelId="{A73A888F-3166-4872-A04F-48BAD641070A}" srcId="{12D48489-C832-444A-9700-73C7F394D148}" destId="{5BE9C03D-A21A-4B28-A777-24FDD257A9A5}" srcOrd="0" destOrd="0" parTransId="{50A0328E-5CFB-48E4-92AF-0BB2F1E75678}" sibTransId="{C3853927-80A7-49EA-B87A-1A81F3E78A58}"/>
    <dgm:cxn modelId="{96F76C90-BAF8-437D-A939-D29B56C96759}" srcId="{F36A3162-BC58-470C-81D7-2A952F3B56CB}" destId="{64EE3B90-D03B-4B40-9809-7A36523851BD}" srcOrd="2" destOrd="0" parTransId="{EAB19F68-212F-49C8-B78E-0A3B18E26868}" sibTransId="{D9D10FC6-4FC6-4CD9-827B-96D7C6B087CA}"/>
    <dgm:cxn modelId="{D4B7F1DF-1A84-4E6D-BBDC-94B667C21B22}" type="presOf" srcId="{12D48489-C832-444A-9700-73C7F394D148}" destId="{C45022E5-F39B-4664-B47F-7CF881BF67CF}" srcOrd="0" destOrd="0" presId="urn:microsoft.com/office/officeart/2018/2/layout/IconLabelDescriptionList"/>
    <dgm:cxn modelId="{C4192DFC-2F6C-4F17-8601-0E05016321D7}" srcId="{F36A3162-BC58-470C-81D7-2A952F3B56CB}" destId="{19E6F733-AD67-4C5B-9371-96BBF1472512}" srcOrd="0" destOrd="0" parTransId="{80887BA5-DA78-4A3F-9BB5-F18A9437DD7A}" sibTransId="{91766ADC-AE16-4F67-BAA7-F2C449DFD1BA}"/>
    <dgm:cxn modelId="{3FC2BFC5-4C07-47AE-B773-93D9CE5979AC}" type="presParOf" srcId="{7089BD8A-4D35-4863-93B5-75314804A87A}" destId="{AE0CAB40-B065-4013-9E20-FA80B30B87D3}" srcOrd="0" destOrd="0" presId="urn:microsoft.com/office/officeart/2018/2/layout/IconLabelDescriptionList"/>
    <dgm:cxn modelId="{385783EF-F683-46E7-983A-56605F676DAB}" type="presParOf" srcId="{AE0CAB40-B065-4013-9E20-FA80B30B87D3}" destId="{C42F26B8-6349-4DD8-B3C0-5D522AC978E3}" srcOrd="0" destOrd="0" presId="urn:microsoft.com/office/officeart/2018/2/layout/IconLabelDescriptionList"/>
    <dgm:cxn modelId="{6BED6476-3D4F-4121-9EA2-A73762220721}" type="presParOf" srcId="{AE0CAB40-B065-4013-9E20-FA80B30B87D3}" destId="{A3660EB2-6978-4F9B-8B81-330A230DE4CC}" srcOrd="1" destOrd="0" presId="urn:microsoft.com/office/officeart/2018/2/layout/IconLabelDescriptionList"/>
    <dgm:cxn modelId="{0247ECCF-3E5A-4C35-BADF-A2998A56EE49}" type="presParOf" srcId="{AE0CAB40-B065-4013-9E20-FA80B30B87D3}" destId="{BA161B5D-6B2D-4A76-8836-8F5A180D0242}" srcOrd="2" destOrd="0" presId="urn:microsoft.com/office/officeart/2018/2/layout/IconLabelDescriptionList"/>
    <dgm:cxn modelId="{167C49F8-75CB-4275-9E05-5E5637AD4339}" type="presParOf" srcId="{AE0CAB40-B065-4013-9E20-FA80B30B87D3}" destId="{55668872-3E2F-415E-920E-6CE0F4AD092F}" srcOrd="3" destOrd="0" presId="urn:microsoft.com/office/officeart/2018/2/layout/IconLabelDescriptionList"/>
    <dgm:cxn modelId="{74A901EA-10DC-4324-86B3-563539F60EC4}" type="presParOf" srcId="{AE0CAB40-B065-4013-9E20-FA80B30B87D3}" destId="{9DFB576D-B685-4BF0-9C13-BE5FD71F22D9}" srcOrd="4" destOrd="0" presId="urn:microsoft.com/office/officeart/2018/2/layout/IconLabelDescriptionList"/>
    <dgm:cxn modelId="{05901EF0-55B3-4120-B539-4D7557AA2ABE}" type="presParOf" srcId="{7089BD8A-4D35-4863-93B5-75314804A87A}" destId="{BCD546C9-E2E1-4C4F-9ED0-B4A41C70BC40}" srcOrd="1" destOrd="0" presId="urn:microsoft.com/office/officeart/2018/2/layout/IconLabelDescriptionList"/>
    <dgm:cxn modelId="{EC5D27AB-3044-4EAA-844D-7EFFFE002155}" type="presParOf" srcId="{7089BD8A-4D35-4863-93B5-75314804A87A}" destId="{9F92BF9B-14BA-41CD-89A8-D0D42C0E235B}" srcOrd="2" destOrd="0" presId="urn:microsoft.com/office/officeart/2018/2/layout/IconLabelDescriptionList"/>
    <dgm:cxn modelId="{E9546215-7DEE-4C29-9257-1D23987B3D6D}" type="presParOf" srcId="{9F92BF9B-14BA-41CD-89A8-D0D42C0E235B}" destId="{0F867927-5495-4C56-830D-E1086F06AFC7}" srcOrd="0" destOrd="0" presId="urn:microsoft.com/office/officeart/2018/2/layout/IconLabelDescriptionList"/>
    <dgm:cxn modelId="{70760FC5-20FB-4243-A530-9B26A418FB0F}" type="presParOf" srcId="{9F92BF9B-14BA-41CD-89A8-D0D42C0E235B}" destId="{2AF9DF58-25E4-4B60-B6DE-44FD2EC0C67C}" srcOrd="1" destOrd="0" presId="urn:microsoft.com/office/officeart/2018/2/layout/IconLabelDescriptionList"/>
    <dgm:cxn modelId="{C986FBD7-D0A7-4981-A255-71C27FE26C86}" type="presParOf" srcId="{9F92BF9B-14BA-41CD-89A8-D0D42C0E235B}" destId="{C45022E5-F39B-4664-B47F-7CF881BF67CF}" srcOrd="2" destOrd="0" presId="urn:microsoft.com/office/officeart/2018/2/layout/IconLabelDescriptionList"/>
    <dgm:cxn modelId="{034E5CD0-DE33-4BB7-9F94-CFCEEE4A767D}" type="presParOf" srcId="{9F92BF9B-14BA-41CD-89A8-D0D42C0E235B}" destId="{E4E0F729-5755-4300-8824-7D330EC46986}" srcOrd="3" destOrd="0" presId="urn:microsoft.com/office/officeart/2018/2/layout/IconLabelDescriptionList"/>
    <dgm:cxn modelId="{F222EAD6-1886-4B03-B97B-C91BD8E1BB33}" type="presParOf" srcId="{9F92BF9B-14BA-41CD-89A8-D0D42C0E235B}" destId="{83AB343C-A422-429D-B413-DAF971656834}" srcOrd="4" destOrd="0" presId="urn:microsoft.com/office/officeart/2018/2/layout/IconLabelDescriptionList"/>
    <dgm:cxn modelId="{578DB81C-2A01-4117-8503-0AF04DCFFD22}" type="presParOf" srcId="{7089BD8A-4D35-4863-93B5-75314804A87A}" destId="{475FF293-BF77-4B9F-BF8F-E083DB99E2C6}" srcOrd="3" destOrd="0" presId="urn:microsoft.com/office/officeart/2018/2/layout/IconLabelDescriptionList"/>
    <dgm:cxn modelId="{050BD18C-8B8E-41C9-8695-A9D5ED593EF6}" type="presParOf" srcId="{7089BD8A-4D35-4863-93B5-75314804A87A}" destId="{717197BC-458C-4892-91EE-9E8831748C6F}" srcOrd="4" destOrd="0" presId="urn:microsoft.com/office/officeart/2018/2/layout/IconLabelDescriptionList"/>
    <dgm:cxn modelId="{A822A2EC-7875-4DA1-A94B-A5D73460E6B8}" type="presParOf" srcId="{717197BC-458C-4892-91EE-9E8831748C6F}" destId="{DC77C413-7F7B-4BA5-98C1-FA647AA38755}" srcOrd="0" destOrd="0" presId="urn:microsoft.com/office/officeart/2018/2/layout/IconLabelDescriptionList"/>
    <dgm:cxn modelId="{60451FD3-308F-4BDA-A413-80F227DBAE20}" type="presParOf" srcId="{717197BC-458C-4892-91EE-9E8831748C6F}" destId="{E5AFDEDB-DD34-4A1D-8C6D-F44E54686BBC}" srcOrd="1" destOrd="0" presId="urn:microsoft.com/office/officeart/2018/2/layout/IconLabelDescriptionList"/>
    <dgm:cxn modelId="{5046B571-505A-44D7-BBFD-65B7EEB21641}" type="presParOf" srcId="{717197BC-458C-4892-91EE-9E8831748C6F}" destId="{61818D36-832E-4165-9531-9CBFBDF29A4D}" srcOrd="2" destOrd="0" presId="urn:microsoft.com/office/officeart/2018/2/layout/IconLabelDescriptionList"/>
    <dgm:cxn modelId="{2418E15F-7B2C-47DF-836D-0DFB1A8EA3F0}" type="presParOf" srcId="{717197BC-458C-4892-91EE-9E8831748C6F}" destId="{03B6C635-FDF1-48CC-A86A-3B549BB21BA0}" srcOrd="3" destOrd="0" presId="urn:microsoft.com/office/officeart/2018/2/layout/IconLabelDescriptionList"/>
    <dgm:cxn modelId="{63B9182A-5D4B-45F4-AA7B-5D507522D85A}" type="presParOf" srcId="{717197BC-458C-4892-91EE-9E8831748C6F}" destId="{F5DFD7E7-CFBE-48CB-8A99-402B09C3FC3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58C566-1FC7-46FA-A184-66D90F712E9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A8DEAA-6FBE-4FF3-9DA3-9FDB3DF2F278}">
      <dgm:prSet/>
      <dgm:spPr/>
      <dgm:t>
        <a:bodyPr/>
        <a:lstStyle/>
        <a:p>
          <a:pPr>
            <a:defRPr cap="all"/>
          </a:pPr>
          <a:r>
            <a:rPr lang="de-DE"/>
            <a:t>Training models</a:t>
          </a:r>
          <a:endParaRPr lang="en-US"/>
        </a:p>
      </dgm:t>
    </dgm:pt>
    <dgm:pt modelId="{CD88E7E2-2C30-42A9-8CEF-8CA59436FDA1}" type="parTrans" cxnId="{44822F32-B5D2-4DD6-86D6-2F86D73DF544}">
      <dgm:prSet/>
      <dgm:spPr/>
      <dgm:t>
        <a:bodyPr/>
        <a:lstStyle/>
        <a:p>
          <a:endParaRPr lang="en-US"/>
        </a:p>
      </dgm:t>
    </dgm:pt>
    <dgm:pt modelId="{D0545B81-6123-4E05-B1F6-6F17531D43E8}" type="sibTrans" cxnId="{44822F32-B5D2-4DD6-86D6-2F86D73DF544}">
      <dgm:prSet/>
      <dgm:spPr/>
      <dgm:t>
        <a:bodyPr/>
        <a:lstStyle/>
        <a:p>
          <a:endParaRPr lang="en-US"/>
        </a:p>
      </dgm:t>
    </dgm:pt>
    <dgm:pt modelId="{577AFD81-365E-408B-8C02-EF998BCE2BD2}">
      <dgm:prSet/>
      <dgm:spPr/>
      <dgm:t>
        <a:bodyPr/>
        <a:lstStyle/>
        <a:p>
          <a:pPr>
            <a:defRPr cap="all"/>
          </a:pPr>
          <a:r>
            <a:rPr lang="de-DE" dirty="0" err="1"/>
            <a:t>Comparing</a:t>
          </a:r>
          <a:r>
            <a:rPr lang="de-DE" dirty="0"/>
            <a:t> </a:t>
          </a:r>
          <a:r>
            <a:rPr lang="de-DE" dirty="0" err="1"/>
            <a:t>results</a:t>
          </a:r>
          <a:endParaRPr lang="en-US" dirty="0"/>
        </a:p>
      </dgm:t>
    </dgm:pt>
    <dgm:pt modelId="{F391CA8C-745C-4165-9A3D-0B63D6477F5A}" type="parTrans" cxnId="{8762397D-F997-498A-ADE7-36995A3CB0E3}">
      <dgm:prSet/>
      <dgm:spPr/>
      <dgm:t>
        <a:bodyPr/>
        <a:lstStyle/>
        <a:p>
          <a:endParaRPr lang="en-US"/>
        </a:p>
      </dgm:t>
    </dgm:pt>
    <dgm:pt modelId="{2DCB888E-B84E-4BC6-8766-EA5DD05524CB}" type="sibTrans" cxnId="{8762397D-F997-498A-ADE7-36995A3CB0E3}">
      <dgm:prSet/>
      <dgm:spPr/>
      <dgm:t>
        <a:bodyPr/>
        <a:lstStyle/>
        <a:p>
          <a:endParaRPr lang="en-US"/>
        </a:p>
      </dgm:t>
    </dgm:pt>
    <dgm:pt modelId="{0D718F73-264E-4196-B2DB-E167B06FAE85}">
      <dgm:prSet/>
      <dgm:spPr/>
      <dgm:t>
        <a:bodyPr/>
        <a:lstStyle/>
        <a:p>
          <a:pPr>
            <a:defRPr cap="all"/>
          </a:pPr>
          <a:r>
            <a:rPr lang="de-DE" dirty="0" err="1"/>
            <a:t>hyper</a:t>
          </a:r>
          <a:r>
            <a:rPr lang="de-DE" dirty="0"/>
            <a:t> </a:t>
          </a:r>
          <a:r>
            <a:rPr lang="de-DE" dirty="0" err="1"/>
            <a:t>parameter</a:t>
          </a:r>
          <a:r>
            <a:rPr lang="de-DE" dirty="0"/>
            <a:t> </a:t>
          </a:r>
          <a:r>
            <a:rPr lang="de-DE" dirty="0" err="1"/>
            <a:t>tuning</a:t>
          </a:r>
          <a:endParaRPr lang="en-US" dirty="0"/>
        </a:p>
      </dgm:t>
    </dgm:pt>
    <dgm:pt modelId="{B0EB0986-B1E2-4392-89E5-D3F301448ACE}" type="parTrans" cxnId="{EC87F7D7-E763-4E5F-B0B7-6D308513DD56}">
      <dgm:prSet/>
      <dgm:spPr/>
      <dgm:t>
        <a:bodyPr/>
        <a:lstStyle/>
        <a:p>
          <a:endParaRPr lang="en-US"/>
        </a:p>
      </dgm:t>
    </dgm:pt>
    <dgm:pt modelId="{C138A2B0-CB55-4912-AB6C-90BB5E325A4B}" type="sibTrans" cxnId="{EC87F7D7-E763-4E5F-B0B7-6D308513DD56}">
      <dgm:prSet/>
      <dgm:spPr/>
      <dgm:t>
        <a:bodyPr/>
        <a:lstStyle/>
        <a:p>
          <a:endParaRPr lang="en-US"/>
        </a:p>
      </dgm:t>
    </dgm:pt>
    <dgm:pt modelId="{14A59F2B-4DAF-4FFB-8E2C-4689BB40B5D3}">
      <dgm:prSet/>
      <dgm:spPr/>
      <dgm:t>
        <a:bodyPr/>
        <a:lstStyle/>
        <a:p>
          <a:pPr>
            <a:defRPr cap="all"/>
          </a:pPr>
          <a:r>
            <a:rPr lang="de-DE" dirty="0" err="1"/>
            <a:t>model</a:t>
          </a:r>
          <a:r>
            <a:rPr lang="de-DE" dirty="0"/>
            <a:t>  </a:t>
          </a:r>
          <a:r>
            <a:rPr lang="de-DE" dirty="0" err="1"/>
            <a:t>explanation</a:t>
          </a:r>
          <a:endParaRPr lang="en-US" dirty="0"/>
        </a:p>
      </dgm:t>
    </dgm:pt>
    <dgm:pt modelId="{5B5C8BF1-1944-4176-A7E3-ACBCC90927DB}" type="parTrans" cxnId="{3AAFF7A7-3A8D-47CE-941B-410FC10B6617}">
      <dgm:prSet/>
      <dgm:spPr/>
      <dgm:t>
        <a:bodyPr/>
        <a:lstStyle/>
        <a:p>
          <a:endParaRPr lang="en-US"/>
        </a:p>
      </dgm:t>
    </dgm:pt>
    <dgm:pt modelId="{EA7B8549-DE69-48C3-9753-0376C665B674}" type="sibTrans" cxnId="{3AAFF7A7-3A8D-47CE-941B-410FC10B6617}">
      <dgm:prSet/>
      <dgm:spPr/>
      <dgm:t>
        <a:bodyPr/>
        <a:lstStyle/>
        <a:p>
          <a:endParaRPr lang="en-US"/>
        </a:p>
      </dgm:t>
    </dgm:pt>
    <dgm:pt modelId="{4A7AFF69-1092-4B3E-8A58-2CD3818BBBFA}" type="pres">
      <dgm:prSet presAssocID="{2858C566-1FC7-46FA-A184-66D90F712E91}" presName="root" presStyleCnt="0">
        <dgm:presLayoutVars>
          <dgm:dir/>
          <dgm:resizeHandles val="exact"/>
        </dgm:presLayoutVars>
      </dgm:prSet>
      <dgm:spPr/>
    </dgm:pt>
    <dgm:pt modelId="{0C05D310-422F-411A-B5EC-51E1CB46F572}" type="pres">
      <dgm:prSet presAssocID="{D2A8DEAA-6FBE-4FF3-9DA3-9FDB3DF2F278}" presName="compNode" presStyleCnt="0"/>
      <dgm:spPr/>
    </dgm:pt>
    <dgm:pt modelId="{E13B8CF2-AD1A-4EF5-8CAF-35E9BF377F1A}" type="pres">
      <dgm:prSet presAssocID="{D2A8DEAA-6FBE-4FF3-9DA3-9FDB3DF2F278}" presName="iconBgRect" presStyleLbl="bgShp" presStyleIdx="0" presStyleCnt="4"/>
      <dgm:spPr/>
    </dgm:pt>
    <dgm:pt modelId="{2F49AA13-B087-4D09-B643-5C1BA918C164}" type="pres">
      <dgm:prSet presAssocID="{D2A8DEAA-6FBE-4FF3-9DA3-9FDB3DF2F2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97C23146-76B3-49A5-955C-2928228AA171}" type="pres">
      <dgm:prSet presAssocID="{D2A8DEAA-6FBE-4FF3-9DA3-9FDB3DF2F278}" presName="spaceRect" presStyleCnt="0"/>
      <dgm:spPr/>
    </dgm:pt>
    <dgm:pt modelId="{0CBF9996-359C-48BC-96AA-77A3638D3E55}" type="pres">
      <dgm:prSet presAssocID="{D2A8DEAA-6FBE-4FF3-9DA3-9FDB3DF2F278}" presName="textRect" presStyleLbl="revTx" presStyleIdx="0" presStyleCnt="4">
        <dgm:presLayoutVars>
          <dgm:chMax val="1"/>
          <dgm:chPref val="1"/>
        </dgm:presLayoutVars>
      </dgm:prSet>
      <dgm:spPr/>
    </dgm:pt>
    <dgm:pt modelId="{717B75C6-C8C3-4837-825B-1D76E9ADDD70}" type="pres">
      <dgm:prSet presAssocID="{D0545B81-6123-4E05-B1F6-6F17531D43E8}" presName="sibTrans" presStyleCnt="0"/>
      <dgm:spPr/>
    </dgm:pt>
    <dgm:pt modelId="{BBC3529B-4879-447C-BF08-7C7C10E5F985}" type="pres">
      <dgm:prSet presAssocID="{577AFD81-365E-408B-8C02-EF998BCE2BD2}" presName="compNode" presStyleCnt="0"/>
      <dgm:spPr/>
    </dgm:pt>
    <dgm:pt modelId="{EC9CEAD8-22B6-462A-B9CC-2BD3CA5EFB0D}" type="pres">
      <dgm:prSet presAssocID="{577AFD81-365E-408B-8C02-EF998BCE2BD2}" presName="iconBgRect" presStyleLbl="bgShp" presStyleIdx="1" presStyleCnt="4"/>
      <dgm:spPr/>
    </dgm:pt>
    <dgm:pt modelId="{499B61E6-74FD-463B-BAF9-439E3626C8C1}" type="pres">
      <dgm:prSet presAssocID="{577AFD81-365E-408B-8C02-EF998BCE2B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D83866A-3CE1-4FFC-9851-987A59936409}" type="pres">
      <dgm:prSet presAssocID="{577AFD81-365E-408B-8C02-EF998BCE2BD2}" presName="spaceRect" presStyleCnt="0"/>
      <dgm:spPr/>
    </dgm:pt>
    <dgm:pt modelId="{AA47A2EF-893F-45B2-8252-817BC4160262}" type="pres">
      <dgm:prSet presAssocID="{577AFD81-365E-408B-8C02-EF998BCE2BD2}" presName="textRect" presStyleLbl="revTx" presStyleIdx="1" presStyleCnt="4">
        <dgm:presLayoutVars>
          <dgm:chMax val="1"/>
          <dgm:chPref val="1"/>
        </dgm:presLayoutVars>
      </dgm:prSet>
      <dgm:spPr/>
    </dgm:pt>
    <dgm:pt modelId="{16FB721A-F105-457A-9765-540CC871D94A}" type="pres">
      <dgm:prSet presAssocID="{2DCB888E-B84E-4BC6-8766-EA5DD05524CB}" presName="sibTrans" presStyleCnt="0"/>
      <dgm:spPr/>
    </dgm:pt>
    <dgm:pt modelId="{228B86E1-482E-4506-9042-FD56212CC67E}" type="pres">
      <dgm:prSet presAssocID="{0D718F73-264E-4196-B2DB-E167B06FAE85}" presName="compNode" presStyleCnt="0"/>
      <dgm:spPr/>
    </dgm:pt>
    <dgm:pt modelId="{5B154618-6784-4E5C-8DE7-572EBFFC8639}" type="pres">
      <dgm:prSet presAssocID="{0D718F73-264E-4196-B2DB-E167B06FAE85}" presName="iconBgRect" presStyleLbl="bgShp" presStyleIdx="2" presStyleCnt="4"/>
      <dgm:spPr/>
    </dgm:pt>
    <dgm:pt modelId="{98EDB4A8-35B9-4A4B-B205-A428E235BB81}" type="pres">
      <dgm:prSet presAssocID="{0D718F73-264E-4196-B2DB-E167B06FAE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A7DC230-E5F5-49C9-9BB3-EBF71EE3D208}" type="pres">
      <dgm:prSet presAssocID="{0D718F73-264E-4196-B2DB-E167B06FAE85}" presName="spaceRect" presStyleCnt="0"/>
      <dgm:spPr/>
    </dgm:pt>
    <dgm:pt modelId="{630A664F-D5A3-4DA3-80CC-0EF91CC04C16}" type="pres">
      <dgm:prSet presAssocID="{0D718F73-264E-4196-B2DB-E167B06FAE85}" presName="textRect" presStyleLbl="revTx" presStyleIdx="2" presStyleCnt="4">
        <dgm:presLayoutVars>
          <dgm:chMax val="1"/>
          <dgm:chPref val="1"/>
        </dgm:presLayoutVars>
      </dgm:prSet>
      <dgm:spPr/>
    </dgm:pt>
    <dgm:pt modelId="{163ECFBA-C099-4143-B72A-24BEE8089C6D}" type="pres">
      <dgm:prSet presAssocID="{C138A2B0-CB55-4912-AB6C-90BB5E325A4B}" presName="sibTrans" presStyleCnt="0"/>
      <dgm:spPr/>
    </dgm:pt>
    <dgm:pt modelId="{9032540C-E985-423F-A862-C6B55D6F8706}" type="pres">
      <dgm:prSet presAssocID="{14A59F2B-4DAF-4FFB-8E2C-4689BB40B5D3}" presName="compNode" presStyleCnt="0"/>
      <dgm:spPr/>
    </dgm:pt>
    <dgm:pt modelId="{AE2A0852-AACE-4C3B-92C5-3EFBBC1F7060}" type="pres">
      <dgm:prSet presAssocID="{14A59F2B-4DAF-4FFB-8E2C-4689BB40B5D3}" presName="iconBgRect" presStyleLbl="bgShp" presStyleIdx="3" presStyleCnt="4"/>
      <dgm:spPr/>
    </dgm:pt>
    <dgm:pt modelId="{458FDE1B-DB28-4E99-9C10-BCBF41E54D39}" type="pres">
      <dgm:prSet presAssocID="{14A59F2B-4DAF-4FFB-8E2C-4689BB40B5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8914F6F-4B71-4279-9B06-4D24BC2BCC7B}" type="pres">
      <dgm:prSet presAssocID="{14A59F2B-4DAF-4FFB-8E2C-4689BB40B5D3}" presName="spaceRect" presStyleCnt="0"/>
      <dgm:spPr/>
    </dgm:pt>
    <dgm:pt modelId="{2473E9AA-3F90-4253-820A-620BE94364A7}" type="pres">
      <dgm:prSet presAssocID="{14A59F2B-4DAF-4FFB-8E2C-4689BB40B5D3}" presName="textRect" presStyleLbl="revTx" presStyleIdx="3" presStyleCnt="4">
        <dgm:presLayoutVars>
          <dgm:chMax val="1"/>
          <dgm:chPref val="1"/>
        </dgm:presLayoutVars>
      </dgm:prSet>
      <dgm:spPr/>
    </dgm:pt>
  </dgm:ptLst>
  <dgm:cxnLst>
    <dgm:cxn modelId="{655DA311-D212-4C2F-8C51-B8C292CB6EF8}" type="presOf" srcId="{2858C566-1FC7-46FA-A184-66D90F712E91}" destId="{4A7AFF69-1092-4B3E-8A58-2CD3818BBBFA}" srcOrd="0" destOrd="0" presId="urn:microsoft.com/office/officeart/2018/5/layout/IconCircleLabelList"/>
    <dgm:cxn modelId="{944B2E19-9894-4451-919D-069DDF8147F9}" type="presOf" srcId="{577AFD81-365E-408B-8C02-EF998BCE2BD2}" destId="{AA47A2EF-893F-45B2-8252-817BC4160262}" srcOrd="0" destOrd="0" presId="urn:microsoft.com/office/officeart/2018/5/layout/IconCircleLabelList"/>
    <dgm:cxn modelId="{44822F32-B5D2-4DD6-86D6-2F86D73DF544}" srcId="{2858C566-1FC7-46FA-A184-66D90F712E91}" destId="{D2A8DEAA-6FBE-4FF3-9DA3-9FDB3DF2F278}" srcOrd="0" destOrd="0" parTransId="{CD88E7E2-2C30-42A9-8CEF-8CA59436FDA1}" sibTransId="{D0545B81-6123-4E05-B1F6-6F17531D43E8}"/>
    <dgm:cxn modelId="{799F0151-E62B-4E9A-BC11-CA6AE6226329}" type="presOf" srcId="{0D718F73-264E-4196-B2DB-E167B06FAE85}" destId="{630A664F-D5A3-4DA3-80CC-0EF91CC04C16}" srcOrd="0" destOrd="0" presId="urn:microsoft.com/office/officeart/2018/5/layout/IconCircleLabelList"/>
    <dgm:cxn modelId="{8762397D-F997-498A-ADE7-36995A3CB0E3}" srcId="{2858C566-1FC7-46FA-A184-66D90F712E91}" destId="{577AFD81-365E-408B-8C02-EF998BCE2BD2}" srcOrd="1" destOrd="0" parTransId="{F391CA8C-745C-4165-9A3D-0B63D6477F5A}" sibTransId="{2DCB888E-B84E-4BC6-8766-EA5DD05524CB}"/>
    <dgm:cxn modelId="{32EF1C96-965B-4541-BB20-42CBCD7DDDEC}" type="presOf" srcId="{14A59F2B-4DAF-4FFB-8E2C-4689BB40B5D3}" destId="{2473E9AA-3F90-4253-820A-620BE94364A7}" srcOrd="0" destOrd="0" presId="urn:microsoft.com/office/officeart/2018/5/layout/IconCircleLabelList"/>
    <dgm:cxn modelId="{3AAFF7A7-3A8D-47CE-941B-410FC10B6617}" srcId="{2858C566-1FC7-46FA-A184-66D90F712E91}" destId="{14A59F2B-4DAF-4FFB-8E2C-4689BB40B5D3}" srcOrd="3" destOrd="0" parTransId="{5B5C8BF1-1944-4176-A7E3-ACBCC90927DB}" sibTransId="{EA7B8549-DE69-48C3-9753-0376C665B674}"/>
    <dgm:cxn modelId="{B50521D2-6349-4D44-B8F8-BAF6CDAFBFE8}" type="presOf" srcId="{D2A8DEAA-6FBE-4FF3-9DA3-9FDB3DF2F278}" destId="{0CBF9996-359C-48BC-96AA-77A3638D3E55}" srcOrd="0" destOrd="0" presId="urn:microsoft.com/office/officeart/2018/5/layout/IconCircleLabelList"/>
    <dgm:cxn modelId="{EC87F7D7-E763-4E5F-B0B7-6D308513DD56}" srcId="{2858C566-1FC7-46FA-A184-66D90F712E91}" destId="{0D718F73-264E-4196-B2DB-E167B06FAE85}" srcOrd="2" destOrd="0" parTransId="{B0EB0986-B1E2-4392-89E5-D3F301448ACE}" sibTransId="{C138A2B0-CB55-4912-AB6C-90BB5E325A4B}"/>
    <dgm:cxn modelId="{8ED18231-2ECE-4886-BE81-A928AEEF5A13}" type="presParOf" srcId="{4A7AFF69-1092-4B3E-8A58-2CD3818BBBFA}" destId="{0C05D310-422F-411A-B5EC-51E1CB46F572}" srcOrd="0" destOrd="0" presId="urn:microsoft.com/office/officeart/2018/5/layout/IconCircleLabelList"/>
    <dgm:cxn modelId="{BFEFBD4C-B2FD-4722-BFD1-5DE459D61B00}" type="presParOf" srcId="{0C05D310-422F-411A-B5EC-51E1CB46F572}" destId="{E13B8CF2-AD1A-4EF5-8CAF-35E9BF377F1A}" srcOrd="0" destOrd="0" presId="urn:microsoft.com/office/officeart/2018/5/layout/IconCircleLabelList"/>
    <dgm:cxn modelId="{4EE9A3D2-F982-463C-B94D-0EF652939864}" type="presParOf" srcId="{0C05D310-422F-411A-B5EC-51E1CB46F572}" destId="{2F49AA13-B087-4D09-B643-5C1BA918C164}" srcOrd="1" destOrd="0" presId="urn:microsoft.com/office/officeart/2018/5/layout/IconCircleLabelList"/>
    <dgm:cxn modelId="{5215FAD4-CB4A-4FB1-8C60-641EFE9E5DCE}" type="presParOf" srcId="{0C05D310-422F-411A-B5EC-51E1CB46F572}" destId="{97C23146-76B3-49A5-955C-2928228AA171}" srcOrd="2" destOrd="0" presId="urn:microsoft.com/office/officeart/2018/5/layout/IconCircleLabelList"/>
    <dgm:cxn modelId="{83BE157E-E845-4753-8079-90BEC25064DB}" type="presParOf" srcId="{0C05D310-422F-411A-B5EC-51E1CB46F572}" destId="{0CBF9996-359C-48BC-96AA-77A3638D3E55}" srcOrd="3" destOrd="0" presId="urn:microsoft.com/office/officeart/2018/5/layout/IconCircleLabelList"/>
    <dgm:cxn modelId="{874AC294-22EF-4EC5-B0EE-147CA67E1D6A}" type="presParOf" srcId="{4A7AFF69-1092-4B3E-8A58-2CD3818BBBFA}" destId="{717B75C6-C8C3-4837-825B-1D76E9ADDD70}" srcOrd="1" destOrd="0" presId="urn:microsoft.com/office/officeart/2018/5/layout/IconCircleLabelList"/>
    <dgm:cxn modelId="{342497D4-DE25-4303-82AC-FDDEECF2B3ED}" type="presParOf" srcId="{4A7AFF69-1092-4B3E-8A58-2CD3818BBBFA}" destId="{BBC3529B-4879-447C-BF08-7C7C10E5F985}" srcOrd="2" destOrd="0" presId="urn:microsoft.com/office/officeart/2018/5/layout/IconCircleLabelList"/>
    <dgm:cxn modelId="{25706360-AA20-418E-A383-6A69D5D0F4A2}" type="presParOf" srcId="{BBC3529B-4879-447C-BF08-7C7C10E5F985}" destId="{EC9CEAD8-22B6-462A-B9CC-2BD3CA5EFB0D}" srcOrd="0" destOrd="0" presId="urn:microsoft.com/office/officeart/2018/5/layout/IconCircleLabelList"/>
    <dgm:cxn modelId="{49032B65-5060-4EA2-817B-BB5B690737E2}" type="presParOf" srcId="{BBC3529B-4879-447C-BF08-7C7C10E5F985}" destId="{499B61E6-74FD-463B-BAF9-439E3626C8C1}" srcOrd="1" destOrd="0" presId="urn:microsoft.com/office/officeart/2018/5/layout/IconCircleLabelList"/>
    <dgm:cxn modelId="{FD42305A-2681-4AC4-AF2F-93BFFCCDCB61}" type="presParOf" srcId="{BBC3529B-4879-447C-BF08-7C7C10E5F985}" destId="{DD83866A-3CE1-4FFC-9851-987A59936409}" srcOrd="2" destOrd="0" presId="urn:microsoft.com/office/officeart/2018/5/layout/IconCircleLabelList"/>
    <dgm:cxn modelId="{D744665E-24A7-4A5A-A21D-8CF9E0BCBC6C}" type="presParOf" srcId="{BBC3529B-4879-447C-BF08-7C7C10E5F985}" destId="{AA47A2EF-893F-45B2-8252-817BC4160262}" srcOrd="3" destOrd="0" presId="urn:microsoft.com/office/officeart/2018/5/layout/IconCircleLabelList"/>
    <dgm:cxn modelId="{0A57985F-99C3-436B-8434-9377454396E9}" type="presParOf" srcId="{4A7AFF69-1092-4B3E-8A58-2CD3818BBBFA}" destId="{16FB721A-F105-457A-9765-540CC871D94A}" srcOrd="3" destOrd="0" presId="urn:microsoft.com/office/officeart/2018/5/layout/IconCircleLabelList"/>
    <dgm:cxn modelId="{03E7FFE2-8BCB-4F6D-BAC2-CA2453B1E3B0}" type="presParOf" srcId="{4A7AFF69-1092-4B3E-8A58-2CD3818BBBFA}" destId="{228B86E1-482E-4506-9042-FD56212CC67E}" srcOrd="4" destOrd="0" presId="urn:microsoft.com/office/officeart/2018/5/layout/IconCircleLabelList"/>
    <dgm:cxn modelId="{97E2598E-5F51-401A-BB04-F7F7590AA715}" type="presParOf" srcId="{228B86E1-482E-4506-9042-FD56212CC67E}" destId="{5B154618-6784-4E5C-8DE7-572EBFFC8639}" srcOrd="0" destOrd="0" presId="urn:microsoft.com/office/officeart/2018/5/layout/IconCircleLabelList"/>
    <dgm:cxn modelId="{EDE3C6BC-E87D-48BC-875B-102A4C6EAA5D}" type="presParOf" srcId="{228B86E1-482E-4506-9042-FD56212CC67E}" destId="{98EDB4A8-35B9-4A4B-B205-A428E235BB81}" srcOrd="1" destOrd="0" presId="urn:microsoft.com/office/officeart/2018/5/layout/IconCircleLabelList"/>
    <dgm:cxn modelId="{E0575321-9A07-4300-A4C6-877B96BC8262}" type="presParOf" srcId="{228B86E1-482E-4506-9042-FD56212CC67E}" destId="{6A7DC230-E5F5-49C9-9BB3-EBF71EE3D208}" srcOrd="2" destOrd="0" presId="urn:microsoft.com/office/officeart/2018/5/layout/IconCircleLabelList"/>
    <dgm:cxn modelId="{EA9F089E-490E-4C37-AAA5-30EAC9535C36}" type="presParOf" srcId="{228B86E1-482E-4506-9042-FD56212CC67E}" destId="{630A664F-D5A3-4DA3-80CC-0EF91CC04C16}" srcOrd="3" destOrd="0" presId="urn:microsoft.com/office/officeart/2018/5/layout/IconCircleLabelList"/>
    <dgm:cxn modelId="{46DAC63F-7CB0-4DCB-A49D-D8A2CE9E524D}" type="presParOf" srcId="{4A7AFF69-1092-4B3E-8A58-2CD3818BBBFA}" destId="{163ECFBA-C099-4143-B72A-24BEE8089C6D}" srcOrd="5" destOrd="0" presId="urn:microsoft.com/office/officeart/2018/5/layout/IconCircleLabelList"/>
    <dgm:cxn modelId="{2575E399-6C2F-4CEB-9761-C6FF110A6FDB}" type="presParOf" srcId="{4A7AFF69-1092-4B3E-8A58-2CD3818BBBFA}" destId="{9032540C-E985-423F-A862-C6B55D6F8706}" srcOrd="6" destOrd="0" presId="urn:microsoft.com/office/officeart/2018/5/layout/IconCircleLabelList"/>
    <dgm:cxn modelId="{416204B1-0F94-4CBB-A0C0-C671F41F1AE3}" type="presParOf" srcId="{9032540C-E985-423F-A862-C6B55D6F8706}" destId="{AE2A0852-AACE-4C3B-92C5-3EFBBC1F7060}" srcOrd="0" destOrd="0" presId="urn:microsoft.com/office/officeart/2018/5/layout/IconCircleLabelList"/>
    <dgm:cxn modelId="{EB1FB83E-DA23-494B-8B70-E935E2CAD3E2}" type="presParOf" srcId="{9032540C-E985-423F-A862-C6B55D6F8706}" destId="{458FDE1B-DB28-4E99-9C10-BCBF41E54D39}" srcOrd="1" destOrd="0" presId="urn:microsoft.com/office/officeart/2018/5/layout/IconCircleLabelList"/>
    <dgm:cxn modelId="{07E2217F-0987-40A2-83AE-A9F289B1E170}" type="presParOf" srcId="{9032540C-E985-423F-A862-C6B55D6F8706}" destId="{98914F6F-4B71-4279-9B06-4D24BC2BCC7B}" srcOrd="2" destOrd="0" presId="urn:microsoft.com/office/officeart/2018/5/layout/IconCircleLabelList"/>
    <dgm:cxn modelId="{EAC71FDB-2C5E-4430-A8B7-A8E97E0E5DC5}" type="presParOf" srcId="{9032540C-E985-423F-A862-C6B55D6F8706}" destId="{2473E9AA-3F90-4253-820A-620BE94364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8F66C0-9FF3-4E85-A662-E379137BCA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586217-D147-4561-8E8A-DAAB6EAA0D76}">
      <dgm:prSet/>
      <dgm:spPr/>
      <dgm:t>
        <a:bodyPr/>
        <a:lstStyle/>
        <a:p>
          <a:r>
            <a:rPr lang="de-DE"/>
            <a:t>an awesome model on your computer is useless if the business or your colleagues cannot use it.</a:t>
          </a:r>
          <a:endParaRPr lang="en-US"/>
        </a:p>
      </dgm:t>
    </dgm:pt>
    <dgm:pt modelId="{3E7B42E2-2C97-42D3-AFE6-3B4C12A32D58}" type="parTrans" cxnId="{58C84D92-6397-4406-863F-B97663019F95}">
      <dgm:prSet/>
      <dgm:spPr/>
      <dgm:t>
        <a:bodyPr/>
        <a:lstStyle/>
        <a:p>
          <a:endParaRPr lang="en-US"/>
        </a:p>
      </dgm:t>
    </dgm:pt>
    <dgm:pt modelId="{1F81DA6F-6204-43A9-B6FE-92AA8008D533}" type="sibTrans" cxnId="{58C84D92-6397-4406-863F-B97663019F95}">
      <dgm:prSet/>
      <dgm:spPr/>
      <dgm:t>
        <a:bodyPr/>
        <a:lstStyle/>
        <a:p>
          <a:endParaRPr lang="en-US"/>
        </a:p>
      </dgm:t>
    </dgm:pt>
    <dgm:pt modelId="{D9809C19-2956-46AB-9F31-6BC918F21F11}">
      <dgm:prSet/>
      <dgm:spPr/>
      <dgm:t>
        <a:bodyPr/>
        <a:lstStyle/>
        <a:p>
          <a:r>
            <a:rPr lang="de-DE"/>
            <a:t>transform it into an API</a:t>
          </a:r>
          <a:endParaRPr lang="en-US"/>
        </a:p>
      </dgm:t>
    </dgm:pt>
    <dgm:pt modelId="{6004DD98-9EA5-407C-8FA0-CA58F1D03C64}" type="parTrans" cxnId="{9AB24DEA-983F-4465-9343-6A73C02B29C8}">
      <dgm:prSet/>
      <dgm:spPr/>
      <dgm:t>
        <a:bodyPr/>
        <a:lstStyle/>
        <a:p>
          <a:endParaRPr lang="en-US"/>
        </a:p>
      </dgm:t>
    </dgm:pt>
    <dgm:pt modelId="{F97E95F5-1BED-4A84-9FFA-BA04FC73BAA3}" type="sibTrans" cxnId="{9AB24DEA-983F-4465-9343-6A73C02B29C8}">
      <dgm:prSet/>
      <dgm:spPr/>
      <dgm:t>
        <a:bodyPr/>
        <a:lstStyle/>
        <a:p>
          <a:endParaRPr lang="en-US"/>
        </a:p>
      </dgm:t>
    </dgm:pt>
    <dgm:pt modelId="{5266F6DC-15E8-41E3-A0C3-AB30BB84644E}">
      <dgm:prSet/>
      <dgm:spPr/>
      <dgm:t>
        <a:bodyPr/>
        <a:lstStyle/>
        <a:p>
          <a:r>
            <a:rPr lang="de-DE"/>
            <a:t>make the process of deploying a retrained model streamlined &amp; reproducible (</a:t>
          </a:r>
          <a:r>
            <a:rPr lang="de-DE" u="sng">
              <a:hlinkClick xmlns:r="http://schemas.openxmlformats.org/officeDocument/2006/relationships" r:id="rId1"/>
            </a:rPr>
            <a:t>https://mlflow.org/</a:t>
          </a:r>
          <a:r>
            <a:rPr lang="de-DE"/>
            <a:t>, </a:t>
          </a:r>
          <a:r>
            <a:rPr lang="de-DE" u="sng">
              <a:hlinkClick xmlns:r="http://schemas.openxmlformats.org/officeDocument/2006/relationships" r:id="rId2"/>
            </a:rPr>
            <a:t>docker</a:t>
          </a:r>
          <a:r>
            <a:rPr lang="de-DE"/>
            <a:t>) and record which parameters lead to which outcome (legal audit, improvement of models)</a:t>
          </a:r>
          <a:endParaRPr lang="en-US"/>
        </a:p>
      </dgm:t>
    </dgm:pt>
    <dgm:pt modelId="{0E07912C-D7A8-4F4B-A578-18662123E2A5}" type="parTrans" cxnId="{BD753FA4-1B5C-45A0-9CA4-4A0442C26818}">
      <dgm:prSet/>
      <dgm:spPr/>
      <dgm:t>
        <a:bodyPr/>
        <a:lstStyle/>
        <a:p>
          <a:endParaRPr lang="en-US"/>
        </a:p>
      </dgm:t>
    </dgm:pt>
    <dgm:pt modelId="{69710A65-6729-4533-913A-9E27F1CC1405}" type="sibTrans" cxnId="{BD753FA4-1B5C-45A0-9CA4-4A0442C26818}">
      <dgm:prSet/>
      <dgm:spPr/>
      <dgm:t>
        <a:bodyPr/>
        <a:lstStyle/>
        <a:p>
          <a:endParaRPr lang="en-US"/>
        </a:p>
      </dgm:t>
    </dgm:pt>
    <dgm:pt modelId="{8FFC1E62-5D91-4A67-B3C9-FAA57D7AFB1A}">
      <dgm:prSet/>
      <dgm:spPr/>
      <dgm:t>
        <a:bodyPr/>
        <a:lstStyle/>
        <a:p>
          <a:r>
            <a:rPr lang="de-DE"/>
            <a:t>try to not reinvent the wheel. There are many model deployment tools. Choose a fitting one. Do not recode from scratch in C++/java for no reason ; )</a:t>
          </a:r>
          <a:endParaRPr lang="en-US"/>
        </a:p>
      </dgm:t>
    </dgm:pt>
    <dgm:pt modelId="{030E538A-E029-4253-89E0-94D495A09001}" type="parTrans" cxnId="{7448AC63-1BB1-447A-A1BE-E33CF498CE81}">
      <dgm:prSet/>
      <dgm:spPr/>
      <dgm:t>
        <a:bodyPr/>
        <a:lstStyle/>
        <a:p>
          <a:endParaRPr lang="en-US"/>
        </a:p>
      </dgm:t>
    </dgm:pt>
    <dgm:pt modelId="{77EB34E4-970C-4E43-A7DD-CC56397EF34E}" type="sibTrans" cxnId="{7448AC63-1BB1-447A-A1BE-E33CF498CE81}">
      <dgm:prSet/>
      <dgm:spPr/>
      <dgm:t>
        <a:bodyPr/>
        <a:lstStyle/>
        <a:p>
          <a:endParaRPr lang="en-US"/>
        </a:p>
      </dgm:t>
    </dgm:pt>
    <dgm:pt modelId="{319A6C94-F841-42D5-BE05-26AF24868F31}" type="pres">
      <dgm:prSet presAssocID="{648F66C0-9FF3-4E85-A662-E379137BCA61}" presName="root" presStyleCnt="0">
        <dgm:presLayoutVars>
          <dgm:dir/>
          <dgm:resizeHandles val="exact"/>
        </dgm:presLayoutVars>
      </dgm:prSet>
      <dgm:spPr/>
    </dgm:pt>
    <dgm:pt modelId="{15A21DFC-DF21-44EC-9FCE-3416D9EEDDF5}" type="pres">
      <dgm:prSet presAssocID="{648F66C0-9FF3-4E85-A662-E379137BCA61}" presName="container" presStyleCnt="0">
        <dgm:presLayoutVars>
          <dgm:dir/>
          <dgm:resizeHandles val="exact"/>
        </dgm:presLayoutVars>
      </dgm:prSet>
      <dgm:spPr/>
    </dgm:pt>
    <dgm:pt modelId="{E7F135F6-C5F7-4629-BEE3-AD4E5764328A}" type="pres">
      <dgm:prSet presAssocID="{B9586217-D147-4561-8E8A-DAAB6EAA0D76}" presName="compNode" presStyleCnt="0"/>
      <dgm:spPr/>
    </dgm:pt>
    <dgm:pt modelId="{8B4AB667-C64F-4321-B6F0-806B20ACAAA9}" type="pres">
      <dgm:prSet presAssocID="{B9586217-D147-4561-8E8A-DAAB6EAA0D76}" presName="iconBgRect" presStyleLbl="bgShp" presStyleIdx="0" presStyleCnt="4"/>
      <dgm:spPr/>
    </dgm:pt>
    <dgm:pt modelId="{1B2816FE-E4E7-4E70-9028-DC10AA992593}" type="pres">
      <dgm:prSet presAssocID="{B9586217-D147-4561-8E8A-DAAB6EAA0D76}"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5418F8-3B9B-4574-B603-799A8105904D}" type="pres">
      <dgm:prSet presAssocID="{B9586217-D147-4561-8E8A-DAAB6EAA0D76}" presName="spaceRect" presStyleCnt="0"/>
      <dgm:spPr/>
    </dgm:pt>
    <dgm:pt modelId="{DAB13517-03AA-4421-B043-5EEDBCB25932}" type="pres">
      <dgm:prSet presAssocID="{B9586217-D147-4561-8E8A-DAAB6EAA0D76}" presName="textRect" presStyleLbl="revTx" presStyleIdx="0" presStyleCnt="4">
        <dgm:presLayoutVars>
          <dgm:chMax val="1"/>
          <dgm:chPref val="1"/>
        </dgm:presLayoutVars>
      </dgm:prSet>
      <dgm:spPr/>
    </dgm:pt>
    <dgm:pt modelId="{8F7A052D-AAED-4092-B4DB-DD8AC1B1C61E}" type="pres">
      <dgm:prSet presAssocID="{1F81DA6F-6204-43A9-B6FE-92AA8008D533}" presName="sibTrans" presStyleLbl="sibTrans2D1" presStyleIdx="0" presStyleCnt="0"/>
      <dgm:spPr/>
    </dgm:pt>
    <dgm:pt modelId="{53658486-9228-48EC-94C2-F8387A21C24A}" type="pres">
      <dgm:prSet presAssocID="{D9809C19-2956-46AB-9F31-6BC918F21F11}" presName="compNode" presStyleCnt="0"/>
      <dgm:spPr/>
    </dgm:pt>
    <dgm:pt modelId="{94CF5BBB-D946-48E0-93B2-22EA8B527BAD}" type="pres">
      <dgm:prSet presAssocID="{D9809C19-2956-46AB-9F31-6BC918F21F11}" presName="iconBgRect" presStyleLbl="bgShp" presStyleIdx="1" presStyleCnt="4"/>
      <dgm:spPr/>
    </dgm:pt>
    <dgm:pt modelId="{FB1A7160-0834-4116-B999-EB5EBB30D884}" type="pres">
      <dgm:prSet presAssocID="{D9809C19-2956-46AB-9F31-6BC918F21F11}"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6AB011C9-B5B4-4E34-A869-E658F20188D9}" type="pres">
      <dgm:prSet presAssocID="{D9809C19-2956-46AB-9F31-6BC918F21F11}" presName="spaceRect" presStyleCnt="0"/>
      <dgm:spPr/>
    </dgm:pt>
    <dgm:pt modelId="{FF08738A-A69C-46C5-ACC0-CCC128F81499}" type="pres">
      <dgm:prSet presAssocID="{D9809C19-2956-46AB-9F31-6BC918F21F11}" presName="textRect" presStyleLbl="revTx" presStyleIdx="1" presStyleCnt="4">
        <dgm:presLayoutVars>
          <dgm:chMax val="1"/>
          <dgm:chPref val="1"/>
        </dgm:presLayoutVars>
      </dgm:prSet>
      <dgm:spPr/>
    </dgm:pt>
    <dgm:pt modelId="{A6107044-DE74-4A3D-A10C-72C64A9F26CC}" type="pres">
      <dgm:prSet presAssocID="{F97E95F5-1BED-4A84-9FFA-BA04FC73BAA3}" presName="sibTrans" presStyleLbl="sibTrans2D1" presStyleIdx="0" presStyleCnt="0"/>
      <dgm:spPr/>
    </dgm:pt>
    <dgm:pt modelId="{CDF463FF-6C2A-4C62-8FEE-565CD875DF90}" type="pres">
      <dgm:prSet presAssocID="{5266F6DC-15E8-41E3-A0C3-AB30BB84644E}" presName="compNode" presStyleCnt="0"/>
      <dgm:spPr/>
    </dgm:pt>
    <dgm:pt modelId="{B94BC85F-D742-4A74-A62A-669956CCEF02}" type="pres">
      <dgm:prSet presAssocID="{5266F6DC-15E8-41E3-A0C3-AB30BB84644E}" presName="iconBgRect" presStyleLbl="bgShp" presStyleIdx="2" presStyleCnt="4"/>
      <dgm:spPr/>
    </dgm:pt>
    <dgm:pt modelId="{E2A472DA-D82E-436B-BD1C-EC72CB8F89C2}" type="pres">
      <dgm:prSet presAssocID="{5266F6DC-15E8-41E3-A0C3-AB30BB84644E}"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4C6ED307-8C69-46DE-93CA-32F8EABA21BA}" type="pres">
      <dgm:prSet presAssocID="{5266F6DC-15E8-41E3-A0C3-AB30BB84644E}" presName="spaceRect" presStyleCnt="0"/>
      <dgm:spPr/>
    </dgm:pt>
    <dgm:pt modelId="{8806D012-045D-450A-9F5D-82453A23FB4A}" type="pres">
      <dgm:prSet presAssocID="{5266F6DC-15E8-41E3-A0C3-AB30BB84644E}" presName="textRect" presStyleLbl="revTx" presStyleIdx="2" presStyleCnt="4">
        <dgm:presLayoutVars>
          <dgm:chMax val="1"/>
          <dgm:chPref val="1"/>
        </dgm:presLayoutVars>
      </dgm:prSet>
      <dgm:spPr/>
    </dgm:pt>
    <dgm:pt modelId="{95633A3D-92EF-4EFF-BF6E-71DE31957E5A}" type="pres">
      <dgm:prSet presAssocID="{69710A65-6729-4533-913A-9E27F1CC1405}" presName="sibTrans" presStyleLbl="sibTrans2D1" presStyleIdx="0" presStyleCnt="0"/>
      <dgm:spPr/>
    </dgm:pt>
    <dgm:pt modelId="{9BC08C1B-3D95-43B6-9F70-D5DC44DF14EC}" type="pres">
      <dgm:prSet presAssocID="{8FFC1E62-5D91-4A67-B3C9-FAA57D7AFB1A}" presName="compNode" presStyleCnt="0"/>
      <dgm:spPr/>
    </dgm:pt>
    <dgm:pt modelId="{6D5A8E6E-AEB4-489F-9AD2-E456789FB76A}" type="pres">
      <dgm:prSet presAssocID="{8FFC1E62-5D91-4A67-B3C9-FAA57D7AFB1A}" presName="iconBgRect" presStyleLbl="bgShp" presStyleIdx="3" presStyleCnt="4"/>
      <dgm:spPr/>
    </dgm:pt>
    <dgm:pt modelId="{9F25CE06-9F6C-483A-B90E-AF37EB0C2072}" type="pres">
      <dgm:prSet presAssocID="{8FFC1E62-5D91-4A67-B3C9-FAA57D7AFB1A}"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73C6CC2-E776-4DA8-8A3D-800B2E2FD6CB}" type="pres">
      <dgm:prSet presAssocID="{8FFC1E62-5D91-4A67-B3C9-FAA57D7AFB1A}" presName="spaceRect" presStyleCnt="0"/>
      <dgm:spPr/>
    </dgm:pt>
    <dgm:pt modelId="{AF721ECD-3953-486D-8223-992CA6804CE3}" type="pres">
      <dgm:prSet presAssocID="{8FFC1E62-5D91-4A67-B3C9-FAA57D7AFB1A}" presName="textRect" presStyleLbl="revTx" presStyleIdx="3" presStyleCnt="4">
        <dgm:presLayoutVars>
          <dgm:chMax val="1"/>
          <dgm:chPref val="1"/>
        </dgm:presLayoutVars>
      </dgm:prSet>
      <dgm:spPr/>
    </dgm:pt>
  </dgm:ptLst>
  <dgm:cxnLst>
    <dgm:cxn modelId="{F0AA2011-64D1-4830-9004-261372C1B689}" type="presOf" srcId="{F97E95F5-1BED-4A84-9FFA-BA04FC73BAA3}" destId="{A6107044-DE74-4A3D-A10C-72C64A9F26CC}" srcOrd="0" destOrd="0" presId="urn:microsoft.com/office/officeart/2018/2/layout/IconCircleList"/>
    <dgm:cxn modelId="{B271F530-D2B3-4DFD-8C9A-C93BC892EDCA}" type="presOf" srcId="{8FFC1E62-5D91-4A67-B3C9-FAA57D7AFB1A}" destId="{AF721ECD-3953-486D-8223-992CA6804CE3}" srcOrd="0" destOrd="0" presId="urn:microsoft.com/office/officeart/2018/2/layout/IconCircleList"/>
    <dgm:cxn modelId="{3E369655-5B53-48A7-BA01-103BFA26827E}" type="presOf" srcId="{5266F6DC-15E8-41E3-A0C3-AB30BB84644E}" destId="{8806D012-045D-450A-9F5D-82453A23FB4A}" srcOrd="0" destOrd="0" presId="urn:microsoft.com/office/officeart/2018/2/layout/IconCircleList"/>
    <dgm:cxn modelId="{7448AC63-1BB1-447A-A1BE-E33CF498CE81}" srcId="{648F66C0-9FF3-4E85-A662-E379137BCA61}" destId="{8FFC1E62-5D91-4A67-B3C9-FAA57D7AFB1A}" srcOrd="3" destOrd="0" parTransId="{030E538A-E029-4253-89E0-94D495A09001}" sibTransId="{77EB34E4-970C-4E43-A7DD-CC56397EF34E}"/>
    <dgm:cxn modelId="{58C84D92-6397-4406-863F-B97663019F95}" srcId="{648F66C0-9FF3-4E85-A662-E379137BCA61}" destId="{B9586217-D147-4561-8E8A-DAAB6EAA0D76}" srcOrd="0" destOrd="0" parTransId="{3E7B42E2-2C97-42D3-AFE6-3B4C12A32D58}" sibTransId="{1F81DA6F-6204-43A9-B6FE-92AA8008D533}"/>
    <dgm:cxn modelId="{430D4399-DE85-490C-9772-B72CE1F1ADFC}" type="presOf" srcId="{1F81DA6F-6204-43A9-B6FE-92AA8008D533}" destId="{8F7A052D-AAED-4092-B4DB-DD8AC1B1C61E}" srcOrd="0" destOrd="0" presId="urn:microsoft.com/office/officeart/2018/2/layout/IconCircleList"/>
    <dgm:cxn modelId="{BD753FA4-1B5C-45A0-9CA4-4A0442C26818}" srcId="{648F66C0-9FF3-4E85-A662-E379137BCA61}" destId="{5266F6DC-15E8-41E3-A0C3-AB30BB84644E}" srcOrd="2" destOrd="0" parTransId="{0E07912C-D7A8-4F4B-A578-18662123E2A5}" sibTransId="{69710A65-6729-4533-913A-9E27F1CC1405}"/>
    <dgm:cxn modelId="{B2368CC5-8440-4C18-BF92-145098629F96}" type="presOf" srcId="{D9809C19-2956-46AB-9F31-6BC918F21F11}" destId="{FF08738A-A69C-46C5-ACC0-CCC128F81499}" srcOrd="0" destOrd="0" presId="urn:microsoft.com/office/officeart/2018/2/layout/IconCircleList"/>
    <dgm:cxn modelId="{8E2C87C8-4F7F-4F22-84AE-07684C404EFE}" type="presOf" srcId="{648F66C0-9FF3-4E85-A662-E379137BCA61}" destId="{319A6C94-F841-42D5-BE05-26AF24868F31}" srcOrd="0" destOrd="0" presId="urn:microsoft.com/office/officeart/2018/2/layout/IconCircleList"/>
    <dgm:cxn modelId="{9AB24DEA-983F-4465-9343-6A73C02B29C8}" srcId="{648F66C0-9FF3-4E85-A662-E379137BCA61}" destId="{D9809C19-2956-46AB-9F31-6BC918F21F11}" srcOrd="1" destOrd="0" parTransId="{6004DD98-9EA5-407C-8FA0-CA58F1D03C64}" sibTransId="{F97E95F5-1BED-4A84-9FFA-BA04FC73BAA3}"/>
    <dgm:cxn modelId="{16BF49F2-477E-444E-80AB-402B6C99CE39}" type="presOf" srcId="{69710A65-6729-4533-913A-9E27F1CC1405}" destId="{95633A3D-92EF-4EFF-BF6E-71DE31957E5A}" srcOrd="0" destOrd="0" presId="urn:microsoft.com/office/officeart/2018/2/layout/IconCircleList"/>
    <dgm:cxn modelId="{AA4FBEF7-90FA-4215-B828-70E958C3D285}" type="presOf" srcId="{B9586217-D147-4561-8E8A-DAAB6EAA0D76}" destId="{DAB13517-03AA-4421-B043-5EEDBCB25932}" srcOrd="0" destOrd="0" presId="urn:microsoft.com/office/officeart/2018/2/layout/IconCircleList"/>
    <dgm:cxn modelId="{A91360CB-6B5F-4304-A67F-369E1A421FD5}" type="presParOf" srcId="{319A6C94-F841-42D5-BE05-26AF24868F31}" destId="{15A21DFC-DF21-44EC-9FCE-3416D9EEDDF5}" srcOrd="0" destOrd="0" presId="urn:microsoft.com/office/officeart/2018/2/layout/IconCircleList"/>
    <dgm:cxn modelId="{6BA69E75-51C7-48B1-897D-4405D624FABF}" type="presParOf" srcId="{15A21DFC-DF21-44EC-9FCE-3416D9EEDDF5}" destId="{E7F135F6-C5F7-4629-BEE3-AD4E5764328A}" srcOrd="0" destOrd="0" presId="urn:microsoft.com/office/officeart/2018/2/layout/IconCircleList"/>
    <dgm:cxn modelId="{59ACCC8C-CD1B-4578-9004-916E10BEB9B2}" type="presParOf" srcId="{E7F135F6-C5F7-4629-BEE3-AD4E5764328A}" destId="{8B4AB667-C64F-4321-B6F0-806B20ACAAA9}" srcOrd="0" destOrd="0" presId="urn:microsoft.com/office/officeart/2018/2/layout/IconCircleList"/>
    <dgm:cxn modelId="{2D61444F-915C-4360-8A92-70C9C693C5E0}" type="presParOf" srcId="{E7F135F6-C5F7-4629-BEE3-AD4E5764328A}" destId="{1B2816FE-E4E7-4E70-9028-DC10AA992593}" srcOrd="1" destOrd="0" presId="urn:microsoft.com/office/officeart/2018/2/layout/IconCircleList"/>
    <dgm:cxn modelId="{83F5C3A0-754E-4BA8-B0E5-4DCD7EAF13C1}" type="presParOf" srcId="{E7F135F6-C5F7-4629-BEE3-AD4E5764328A}" destId="{D95418F8-3B9B-4574-B603-799A8105904D}" srcOrd="2" destOrd="0" presId="urn:microsoft.com/office/officeart/2018/2/layout/IconCircleList"/>
    <dgm:cxn modelId="{8B9A780E-6637-49DD-9F1F-34CBDC32D9DE}" type="presParOf" srcId="{E7F135F6-C5F7-4629-BEE3-AD4E5764328A}" destId="{DAB13517-03AA-4421-B043-5EEDBCB25932}" srcOrd="3" destOrd="0" presId="urn:microsoft.com/office/officeart/2018/2/layout/IconCircleList"/>
    <dgm:cxn modelId="{F64B9D36-FEDC-4EF4-8B5F-BC4EFDFCDFDF}" type="presParOf" srcId="{15A21DFC-DF21-44EC-9FCE-3416D9EEDDF5}" destId="{8F7A052D-AAED-4092-B4DB-DD8AC1B1C61E}" srcOrd="1" destOrd="0" presId="urn:microsoft.com/office/officeart/2018/2/layout/IconCircleList"/>
    <dgm:cxn modelId="{0D564485-FC37-4CEC-A045-39C0EA3BA824}" type="presParOf" srcId="{15A21DFC-DF21-44EC-9FCE-3416D9EEDDF5}" destId="{53658486-9228-48EC-94C2-F8387A21C24A}" srcOrd="2" destOrd="0" presId="urn:microsoft.com/office/officeart/2018/2/layout/IconCircleList"/>
    <dgm:cxn modelId="{1F0C587C-80E0-41F6-A787-AF11ADF48F98}" type="presParOf" srcId="{53658486-9228-48EC-94C2-F8387A21C24A}" destId="{94CF5BBB-D946-48E0-93B2-22EA8B527BAD}" srcOrd="0" destOrd="0" presId="urn:microsoft.com/office/officeart/2018/2/layout/IconCircleList"/>
    <dgm:cxn modelId="{03490E67-93EA-46BD-8486-066D1984B6D7}" type="presParOf" srcId="{53658486-9228-48EC-94C2-F8387A21C24A}" destId="{FB1A7160-0834-4116-B999-EB5EBB30D884}" srcOrd="1" destOrd="0" presId="urn:microsoft.com/office/officeart/2018/2/layout/IconCircleList"/>
    <dgm:cxn modelId="{E82771B5-B454-4990-8D22-7705EDD376F5}" type="presParOf" srcId="{53658486-9228-48EC-94C2-F8387A21C24A}" destId="{6AB011C9-B5B4-4E34-A869-E658F20188D9}" srcOrd="2" destOrd="0" presId="urn:microsoft.com/office/officeart/2018/2/layout/IconCircleList"/>
    <dgm:cxn modelId="{9A542A82-3C4D-4142-A503-5332F86508A4}" type="presParOf" srcId="{53658486-9228-48EC-94C2-F8387A21C24A}" destId="{FF08738A-A69C-46C5-ACC0-CCC128F81499}" srcOrd="3" destOrd="0" presId="urn:microsoft.com/office/officeart/2018/2/layout/IconCircleList"/>
    <dgm:cxn modelId="{0656EC2F-EB20-4E22-ABEC-ED1A844FA132}" type="presParOf" srcId="{15A21DFC-DF21-44EC-9FCE-3416D9EEDDF5}" destId="{A6107044-DE74-4A3D-A10C-72C64A9F26CC}" srcOrd="3" destOrd="0" presId="urn:microsoft.com/office/officeart/2018/2/layout/IconCircleList"/>
    <dgm:cxn modelId="{08FCF4A2-3CC2-46F2-A93F-11C9B9C8B2D1}" type="presParOf" srcId="{15A21DFC-DF21-44EC-9FCE-3416D9EEDDF5}" destId="{CDF463FF-6C2A-4C62-8FEE-565CD875DF90}" srcOrd="4" destOrd="0" presId="urn:microsoft.com/office/officeart/2018/2/layout/IconCircleList"/>
    <dgm:cxn modelId="{0EA75A30-ACF5-46A3-A3B9-C0D654F6BEBB}" type="presParOf" srcId="{CDF463FF-6C2A-4C62-8FEE-565CD875DF90}" destId="{B94BC85F-D742-4A74-A62A-669956CCEF02}" srcOrd="0" destOrd="0" presId="urn:microsoft.com/office/officeart/2018/2/layout/IconCircleList"/>
    <dgm:cxn modelId="{D25E917D-F024-4162-93D5-CFE13CADBE48}" type="presParOf" srcId="{CDF463FF-6C2A-4C62-8FEE-565CD875DF90}" destId="{E2A472DA-D82E-436B-BD1C-EC72CB8F89C2}" srcOrd="1" destOrd="0" presId="urn:microsoft.com/office/officeart/2018/2/layout/IconCircleList"/>
    <dgm:cxn modelId="{324FB1C4-ECAA-4483-BB5A-826AB4B3BDCE}" type="presParOf" srcId="{CDF463FF-6C2A-4C62-8FEE-565CD875DF90}" destId="{4C6ED307-8C69-46DE-93CA-32F8EABA21BA}" srcOrd="2" destOrd="0" presId="urn:microsoft.com/office/officeart/2018/2/layout/IconCircleList"/>
    <dgm:cxn modelId="{83B217DA-1296-4CAE-92FA-B1D27498B072}" type="presParOf" srcId="{CDF463FF-6C2A-4C62-8FEE-565CD875DF90}" destId="{8806D012-045D-450A-9F5D-82453A23FB4A}" srcOrd="3" destOrd="0" presId="urn:microsoft.com/office/officeart/2018/2/layout/IconCircleList"/>
    <dgm:cxn modelId="{A405ACE2-82BE-47AF-BBF8-5D5E7EF46DCF}" type="presParOf" srcId="{15A21DFC-DF21-44EC-9FCE-3416D9EEDDF5}" destId="{95633A3D-92EF-4EFF-BF6E-71DE31957E5A}" srcOrd="5" destOrd="0" presId="urn:microsoft.com/office/officeart/2018/2/layout/IconCircleList"/>
    <dgm:cxn modelId="{A4691958-67F3-420A-9C09-6FF2F60D7CB4}" type="presParOf" srcId="{15A21DFC-DF21-44EC-9FCE-3416D9EEDDF5}" destId="{9BC08C1B-3D95-43B6-9F70-D5DC44DF14EC}" srcOrd="6" destOrd="0" presId="urn:microsoft.com/office/officeart/2018/2/layout/IconCircleList"/>
    <dgm:cxn modelId="{E072704C-723B-4D20-A288-D39D4FBA8CFD}" type="presParOf" srcId="{9BC08C1B-3D95-43B6-9F70-D5DC44DF14EC}" destId="{6D5A8E6E-AEB4-489F-9AD2-E456789FB76A}" srcOrd="0" destOrd="0" presId="urn:microsoft.com/office/officeart/2018/2/layout/IconCircleList"/>
    <dgm:cxn modelId="{C6938983-C38B-4E9A-9DB1-04C0CDA87BBD}" type="presParOf" srcId="{9BC08C1B-3D95-43B6-9F70-D5DC44DF14EC}" destId="{9F25CE06-9F6C-483A-B90E-AF37EB0C2072}" srcOrd="1" destOrd="0" presId="urn:microsoft.com/office/officeart/2018/2/layout/IconCircleList"/>
    <dgm:cxn modelId="{61E8BA9C-EC6D-4D1E-B374-75FEE1FD9E58}" type="presParOf" srcId="{9BC08C1B-3D95-43B6-9F70-D5DC44DF14EC}" destId="{873C6CC2-E776-4DA8-8A3D-800B2E2FD6CB}" srcOrd="2" destOrd="0" presId="urn:microsoft.com/office/officeart/2018/2/layout/IconCircleList"/>
    <dgm:cxn modelId="{A6DA95AE-6F78-4860-B380-126C25C364CB}" type="presParOf" srcId="{9BC08C1B-3D95-43B6-9F70-D5DC44DF14EC}" destId="{AF721ECD-3953-486D-8223-992CA6804C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236A80A-3D2B-467F-8BE8-F20C7F280C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00E344-947D-48CB-9B68-B9A6F2CF7A5E}">
      <dgm:prSet/>
      <dgm:spPr/>
      <dgm:t>
        <a:bodyPr/>
        <a:lstStyle/>
        <a:p>
          <a:pPr>
            <a:defRPr cap="all"/>
          </a:pPr>
          <a:r>
            <a:rPr lang="de-DE"/>
            <a:t>Build an API</a:t>
          </a:r>
          <a:endParaRPr lang="en-US"/>
        </a:p>
      </dgm:t>
    </dgm:pt>
    <dgm:pt modelId="{57984394-6974-4CFF-A904-074C6358A6C7}" type="parTrans" cxnId="{902A92BA-CC31-4F1A-B204-5BAF076DDEE9}">
      <dgm:prSet/>
      <dgm:spPr/>
      <dgm:t>
        <a:bodyPr/>
        <a:lstStyle/>
        <a:p>
          <a:endParaRPr lang="en-US"/>
        </a:p>
      </dgm:t>
    </dgm:pt>
    <dgm:pt modelId="{083DE633-B844-474E-9CA9-BC879FC12E4A}" type="sibTrans" cxnId="{902A92BA-CC31-4F1A-B204-5BAF076DDEE9}">
      <dgm:prSet/>
      <dgm:spPr/>
      <dgm:t>
        <a:bodyPr/>
        <a:lstStyle/>
        <a:p>
          <a:endParaRPr lang="en-US"/>
        </a:p>
      </dgm:t>
    </dgm:pt>
    <dgm:pt modelId="{6F568F44-BF92-46C4-BA4F-ACA4456DBA38}">
      <dgm:prSet/>
      <dgm:spPr/>
      <dgm:t>
        <a:bodyPr/>
        <a:lstStyle/>
        <a:p>
          <a:pPr>
            <a:defRPr cap="all"/>
          </a:pPr>
          <a:r>
            <a:rPr lang="de-DE"/>
            <a:t>Workflow Automation</a:t>
          </a:r>
          <a:endParaRPr lang="en-US"/>
        </a:p>
      </dgm:t>
    </dgm:pt>
    <dgm:pt modelId="{C71D6980-5FE3-4302-A700-3A096078144A}" type="parTrans" cxnId="{E9E86D5E-CAC3-40E9-AB75-7795DF5ECA61}">
      <dgm:prSet/>
      <dgm:spPr/>
      <dgm:t>
        <a:bodyPr/>
        <a:lstStyle/>
        <a:p>
          <a:endParaRPr lang="en-US"/>
        </a:p>
      </dgm:t>
    </dgm:pt>
    <dgm:pt modelId="{68C3BF01-5E42-4ABD-A615-FB0C77B573ED}" type="sibTrans" cxnId="{E9E86D5E-CAC3-40E9-AB75-7795DF5ECA61}">
      <dgm:prSet/>
      <dgm:spPr/>
      <dgm:t>
        <a:bodyPr/>
        <a:lstStyle/>
        <a:p>
          <a:endParaRPr lang="en-US"/>
        </a:p>
      </dgm:t>
    </dgm:pt>
    <dgm:pt modelId="{502C4BD2-EDC6-4BFF-BE96-5B65A7BE354C}" type="pres">
      <dgm:prSet presAssocID="{B236A80A-3D2B-467F-8BE8-F20C7F280CFB}" presName="root" presStyleCnt="0">
        <dgm:presLayoutVars>
          <dgm:dir/>
          <dgm:resizeHandles val="exact"/>
        </dgm:presLayoutVars>
      </dgm:prSet>
      <dgm:spPr/>
    </dgm:pt>
    <dgm:pt modelId="{BC5D3929-3487-41A7-B8ED-42DCB32C47ED}" type="pres">
      <dgm:prSet presAssocID="{B400E344-947D-48CB-9B68-B9A6F2CF7A5E}" presName="compNode" presStyleCnt="0"/>
      <dgm:spPr/>
    </dgm:pt>
    <dgm:pt modelId="{889C3D31-B4E3-4E40-973A-53B913A06259}" type="pres">
      <dgm:prSet presAssocID="{B400E344-947D-48CB-9B68-B9A6F2CF7A5E}" presName="iconBgRect" presStyleLbl="bgShp" presStyleIdx="0" presStyleCnt="2"/>
      <dgm:spPr/>
    </dgm:pt>
    <dgm:pt modelId="{08B336E5-3F97-4EC0-84F6-FA426E5E79D4}" type="pres">
      <dgm:prSet presAssocID="{B400E344-947D-48CB-9B68-B9A6F2CF7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7A107E5D-E1E2-4BDB-9059-9F60450D2109}" type="pres">
      <dgm:prSet presAssocID="{B400E344-947D-48CB-9B68-B9A6F2CF7A5E}" presName="spaceRect" presStyleCnt="0"/>
      <dgm:spPr/>
    </dgm:pt>
    <dgm:pt modelId="{C04F8D49-A6E0-4AF6-9C05-00C4365FCAFA}" type="pres">
      <dgm:prSet presAssocID="{B400E344-947D-48CB-9B68-B9A6F2CF7A5E}" presName="textRect" presStyleLbl="revTx" presStyleIdx="0" presStyleCnt="2">
        <dgm:presLayoutVars>
          <dgm:chMax val="1"/>
          <dgm:chPref val="1"/>
        </dgm:presLayoutVars>
      </dgm:prSet>
      <dgm:spPr/>
    </dgm:pt>
    <dgm:pt modelId="{86302C2F-7C24-4D94-9DE6-CEB389A10472}" type="pres">
      <dgm:prSet presAssocID="{083DE633-B844-474E-9CA9-BC879FC12E4A}" presName="sibTrans" presStyleCnt="0"/>
      <dgm:spPr/>
    </dgm:pt>
    <dgm:pt modelId="{EB2401BE-F3C2-4DB3-9D19-6984BADC7BED}" type="pres">
      <dgm:prSet presAssocID="{6F568F44-BF92-46C4-BA4F-ACA4456DBA38}" presName="compNode" presStyleCnt="0"/>
      <dgm:spPr/>
    </dgm:pt>
    <dgm:pt modelId="{0B6F9EBD-25D7-45EF-BEA7-6EC44041BE1F}" type="pres">
      <dgm:prSet presAssocID="{6F568F44-BF92-46C4-BA4F-ACA4456DBA38}" presName="iconBgRect" presStyleLbl="bgShp" presStyleIdx="1" presStyleCnt="2"/>
      <dgm:spPr/>
    </dgm:pt>
    <dgm:pt modelId="{163D2526-0897-4CAB-97E5-0CBB101A2B5A}" type="pres">
      <dgm:prSet presAssocID="{6F568F44-BF92-46C4-BA4F-ACA4456DBA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17DA65A-D891-445A-952F-76F2C11E268B}" type="pres">
      <dgm:prSet presAssocID="{6F568F44-BF92-46C4-BA4F-ACA4456DBA38}" presName="spaceRect" presStyleCnt="0"/>
      <dgm:spPr/>
    </dgm:pt>
    <dgm:pt modelId="{2D96ABEA-A78F-48A7-AD33-99AE883F7631}" type="pres">
      <dgm:prSet presAssocID="{6F568F44-BF92-46C4-BA4F-ACA4456DBA38}" presName="textRect" presStyleLbl="revTx" presStyleIdx="1" presStyleCnt="2">
        <dgm:presLayoutVars>
          <dgm:chMax val="1"/>
          <dgm:chPref val="1"/>
        </dgm:presLayoutVars>
      </dgm:prSet>
      <dgm:spPr/>
    </dgm:pt>
  </dgm:ptLst>
  <dgm:cxnLst>
    <dgm:cxn modelId="{7BC93F12-E5F3-48B5-9F0A-87BC83BD591C}" type="presOf" srcId="{B400E344-947D-48CB-9B68-B9A6F2CF7A5E}" destId="{C04F8D49-A6E0-4AF6-9C05-00C4365FCAFA}" srcOrd="0" destOrd="0" presId="urn:microsoft.com/office/officeart/2018/5/layout/IconCircleLabelList"/>
    <dgm:cxn modelId="{E9E86D5E-CAC3-40E9-AB75-7795DF5ECA61}" srcId="{B236A80A-3D2B-467F-8BE8-F20C7F280CFB}" destId="{6F568F44-BF92-46C4-BA4F-ACA4456DBA38}" srcOrd="1" destOrd="0" parTransId="{C71D6980-5FE3-4302-A700-3A096078144A}" sibTransId="{68C3BF01-5E42-4ABD-A615-FB0C77B573ED}"/>
    <dgm:cxn modelId="{CEFDE67A-12C1-4538-AF29-239D7E6E347F}" type="presOf" srcId="{6F568F44-BF92-46C4-BA4F-ACA4456DBA38}" destId="{2D96ABEA-A78F-48A7-AD33-99AE883F7631}" srcOrd="0" destOrd="0" presId="urn:microsoft.com/office/officeart/2018/5/layout/IconCircleLabelList"/>
    <dgm:cxn modelId="{C3628BAD-2D8F-4641-8D30-C82615FC43A3}" type="presOf" srcId="{B236A80A-3D2B-467F-8BE8-F20C7F280CFB}" destId="{502C4BD2-EDC6-4BFF-BE96-5B65A7BE354C}" srcOrd="0" destOrd="0" presId="urn:microsoft.com/office/officeart/2018/5/layout/IconCircleLabelList"/>
    <dgm:cxn modelId="{902A92BA-CC31-4F1A-B204-5BAF076DDEE9}" srcId="{B236A80A-3D2B-467F-8BE8-F20C7F280CFB}" destId="{B400E344-947D-48CB-9B68-B9A6F2CF7A5E}" srcOrd="0" destOrd="0" parTransId="{57984394-6974-4CFF-A904-074C6358A6C7}" sibTransId="{083DE633-B844-474E-9CA9-BC879FC12E4A}"/>
    <dgm:cxn modelId="{12151040-DAF1-4E51-9552-848A68F97EEB}" type="presParOf" srcId="{502C4BD2-EDC6-4BFF-BE96-5B65A7BE354C}" destId="{BC5D3929-3487-41A7-B8ED-42DCB32C47ED}" srcOrd="0" destOrd="0" presId="urn:microsoft.com/office/officeart/2018/5/layout/IconCircleLabelList"/>
    <dgm:cxn modelId="{68F54E24-E044-481F-A71A-8CA26BB144D6}" type="presParOf" srcId="{BC5D3929-3487-41A7-B8ED-42DCB32C47ED}" destId="{889C3D31-B4E3-4E40-973A-53B913A06259}" srcOrd="0" destOrd="0" presId="urn:microsoft.com/office/officeart/2018/5/layout/IconCircleLabelList"/>
    <dgm:cxn modelId="{08C80ABC-C244-4E2B-8578-F5C1021A95F4}" type="presParOf" srcId="{BC5D3929-3487-41A7-B8ED-42DCB32C47ED}" destId="{08B336E5-3F97-4EC0-84F6-FA426E5E79D4}" srcOrd="1" destOrd="0" presId="urn:microsoft.com/office/officeart/2018/5/layout/IconCircleLabelList"/>
    <dgm:cxn modelId="{B83F2F3A-5AB1-466E-9E5E-90BC78661725}" type="presParOf" srcId="{BC5D3929-3487-41A7-B8ED-42DCB32C47ED}" destId="{7A107E5D-E1E2-4BDB-9059-9F60450D2109}" srcOrd="2" destOrd="0" presId="urn:microsoft.com/office/officeart/2018/5/layout/IconCircleLabelList"/>
    <dgm:cxn modelId="{F03F9EDB-A4D0-4E45-A8FC-FB174BFE9E01}" type="presParOf" srcId="{BC5D3929-3487-41A7-B8ED-42DCB32C47ED}" destId="{C04F8D49-A6E0-4AF6-9C05-00C4365FCAFA}" srcOrd="3" destOrd="0" presId="urn:microsoft.com/office/officeart/2018/5/layout/IconCircleLabelList"/>
    <dgm:cxn modelId="{BCDDC9DB-7A8C-466B-9F82-52A47BDEDE7C}" type="presParOf" srcId="{502C4BD2-EDC6-4BFF-BE96-5B65A7BE354C}" destId="{86302C2F-7C24-4D94-9DE6-CEB389A10472}" srcOrd="1" destOrd="0" presId="urn:microsoft.com/office/officeart/2018/5/layout/IconCircleLabelList"/>
    <dgm:cxn modelId="{7AE01D75-C0BC-43A4-8B83-43FC876C0AE7}" type="presParOf" srcId="{502C4BD2-EDC6-4BFF-BE96-5B65A7BE354C}" destId="{EB2401BE-F3C2-4DB3-9D19-6984BADC7BED}" srcOrd="2" destOrd="0" presId="urn:microsoft.com/office/officeart/2018/5/layout/IconCircleLabelList"/>
    <dgm:cxn modelId="{FAB76530-8C89-44C0-ABC7-A334B56BBCDE}" type="presParOf" srcId="{EB2401BE-F3C2-4DB3-9D19-6984BADC7BED}" destId="{0B6F9EBD-25D7-45EF-BEA7-6EC44041BE1F}" srcOrd="0" destOrd="0" presId="urn:microsoft.com/office/officeart/2018/5/layout/IconCircleLabelList"/>
    <dgm:cxn modelId="{CE4D0AA2-0F4E-4204-AEF1-BAF6C8AE9CCC}" type="presParOf" srcId="{EB2401BE-F3C2-4DB3-9D19-6984BADC7BED}" destId="{163D2526-0897-4CAB-97E5-0CBB101A2B5A}" srcOrd="1" destOrd="0" presId="urn:microsoft.com/office/officeart/2018/5/layout/IconCircleLabelList"/>
    <dgm:cxn modelId="{BB872C09-DF0A-4FD3-AE81-983CAE62C54E}" type="presParOf" srcId="{EB2401BE-F3C2-4DB3-9D19-6984BADC7BED}" destId="{917DA65A-D891-445A-952F-76F2C11E268B}" srcOrd="2" destOrd="0" presId="urn:microsoft.com/office/officeart/2018/5/layout/IconCircleLabelList"/>
    <dgm:cxn modelId="{F0BC1EF2-91C6-4A22-B642-34C36B27FBDA}" type="presParOf" srcId="{EB2401BE-F3C2-4DB3-9D19-6984BADC7BED}" destId="{2D96ABEA-A78F-48A7-AD33-99AE883F76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r>
            <a:rPr lang="de-DE" dirty="0"/>
            <a:t> </a:t>
          </a:r>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1" custLinFactNeighborX="-157">
        <dgm:presLayoutVars>
          <dgm:bulletEnabled val="1"/>
        </dgm:presLayoutVars>
      </dgm:prSet>
      <dgm:spPr/>
    </dgm:pt>
  </dgm:ptLst>
  <dgm:cxnLst>
    <dgm:cxn modelId="{79CD3D0E-496D-4C75-8FF7-4D997ACFAAB9}" srcId="{13C6CC4D-F92F-4269-9669-1958F9F9B66E}" destId="{8B3229B0-359B-4856-9908-92854B503A69}" srcOrd="0" destOrd="0" parTransId="{5487F0D8-0925-4FCE-8050-FA5EA09F9A5D}" sibTransId="{E69D55A2-921D-4669-B7F6-DE207FA44FD5}"/>
    <dgm:cxn modelId="{A8A2567D-8AD7-214F-9849-3294D59D0A84}" type="presOf" srcId="{8B3229B0-359B-4856-9908-92854B503A69}" destId="{4ED0A16D-1F32-4446-BF23-2F43CC00F26B}"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endParaRPr lang="de-DE" dirty="0"/>
        </a:p>
        <a:p>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4EBAF278-96A2-4462-8A07-FE7AAAD3078A}">
      <dgm:prSet/>
      <dgm:spPr/>
      <dgm:t>
        <a:bodyPr/>
        <a:lstStyle/>
        <a:p>
          <a:r>
            <a:rPr lang="de-DE" dirty="0"/>
            <a:t>fault </a:t>
          </a:r>
          <a:r>
            <a:rPr lang="de-DE" dirty="0" err="1"/>
            <a:t>tolerance</a:t>
          </a:r>
          <a:r>
            <a:rPr lang="de-DE" dirty="0"/>
            <a:t> / high </a:t>
          </a:r>
          <a:r>
            <a:rPr lang="de-DE" dirty="0" err="1"/>
            <a:t>availability</a:t>
          </a:r>
          <a:endParaRPr lang="en-US" dirty="0"/>
        </a:p>
      </dgm:t>
    </dgm:pt>
    <dgm:pt modelId="{85752F4C-E11F-489D-B15D-F1A63C0FE60A}" type="parTrans" cxnId="{F0AAA50F-7D92-4956-8C7D-10D24DCEA5D5}">
      <dgm:prSet/>
      <dgm:spPr/>
      <dgm:t>
        <a:bodyPr/>
        <a:lstStyle/>
        <a:p>
          <a:endParaRPr lang="en-US"/>
        </a:p>
      </dgm:t>
    </dgm:pt>
    <dgm:pt modelId="{33147AEC-7893-4667-B3C7-841842CE0D97}" type="sibTrans" cxnId="{F0AAA50F-7D92-4956-8C7D-10D24DCEA5D5}">
      <dgm:prSet/>
      <dgm:spPr/>
      <dgm:t>
        <a:bodyPr/>
        <a:lstStyle/>
        <a:p>
          <a:endParaRPr lang="en-US"/>
        </a:p>
      </dgm:t>
    </dgm:pt>
    <dgm:pt modelId="{E6A407B5-D5CD-43FD-B502-A2D862DFB8B6}">
      <dgm:prSet/>
      <dgm:spPr/>
      <dgm:t>
        <a:bodyPr/>
        <a:lstStyle/>
        <a:p>
          <a:r>
            <a:rPr lang="de-DE"/>
            <a:t>latency</a:t>
          </a:r>
          <a:endParaRPr lang="en-US"/>
        </a:p>
      </dgm:t>
    </dgm:pt>
    <dgm:pt modelId="{6BFDD784-F6E0-4065-A9A3-E964ABBFED15}" type="parTrans" cxnId="{4A15A2B3-4581-42D6-BA6A-BEBCD2ED0394}">
      <dgm:prSet/>
      <dgm:spPr/>
      <dgm:t>
        <a:bodyPr/>
        <a:lstStyle/>
        <a:p>
          <a:endParaRPr lang="en-US"/>
        </a:p>
      </dgm:t>
    </dgm:pt>
    <dgm:pt modelId="{B2451C11-8318-4201-8279-F26854245BBB}" type="sibTrans" cxnId="{4A15A2B3-4581-42D6-BA6A-BEBCD2ED0394}">
      <dgm:prSet/>
      <dgm:spPr/>
      <dgm:t>
        <a:bodyPr/>
        <a:lstStyle/>
        <a:p>
          <a:endParaRPr lang="en-US"/>
        </a:p>
      </dgm:t>
    </dgm:pt>
    <dgm:pt modelId="{9C85D755-DBE2-4361-B5C3-D3F28E78461C}">
      <dgm:prSet/>
      <dgm:spPr/>
      <dgm:t>
        <a:bodyPr/>
        <a:lstStyle/>
        <a:p>
          <a:r>
            <a:rPr lang="de-DE"/>
            <a:t>consistency (single leader replication)</a:t>
          </a:r>
          <a:endParaRPr lang="en-US"/>
        </a:p>
      </dgm:t>
    </dgm:pt>
    <dgm:pt modelId="{3B5F941D-9A14-4CD7-9B6E-E795729F615E}" type="parTrans" cxnId="{2C36EFED-98F8-45C7-8AE2-ACE1FFFF41E6}">
      <dgm:prSet/>
      <dgm:spPr/>
      <dgm:t>
        <a:bodyPr/>
        <a:lstStyle/>
        <a:p>
          <a:endParaRPr lang="en-US"/>
        </a:p>
      </dgm:t>
    </dgm:pt>
    <dgm:pt modelId="{25BD7BF4-7316-48A4-9B33-EC5790D3204B}" type="sibTrans" cxnId="{2C36EFED-98F8-45C7-8AE2-ACE1FFFF41E6}">
      <dgm:prSet/>
      <dgm:spPr/>
      <dgm:t>
        <a:bodyPr/>
        <a:lstStyle/>
        <a:p>
          <a:endParaRPr lang="en-US"/>
        </a:p>
      </dgm:t>
    </dgm:pt>
    <dgm:pt modelId="{D0C19D77-9BF4-4352-941C-EE84E0194F19}">
      <dgm:prSet/>
      <dgm:spPr/>
      <dgm:t>
        <a:bodyPr/>
        <a:lstStyle/>
        <a:p>
          <a:r>
            <a:rPr lang="de-DE"/>
            <a:t>write throughput (single leader replication)</a:t>
          </a:r>
          <a:endParaRPr lang="en-US"/>
        </a:p>
      </dgm:t>
    </dgm:pt>
    <dgm:pt modelId="{E4127309-8DD8-4E94-80E7-B9C53EDC458E}" type="parTrans" cxnId="{D16081A7-7689-4753-B946-B3B18A04AC9E}">
      <dgm:prSet/>
      <dgm:spPr/>
      <dgm:t>
        <a:bodyPr/>
        <a:lstStyle/>
        <a:p>
          <a:endParaRPr lang="en-US"/>
        </a:p>
      </dgm:t>
    </dgm:pt>
    <dgm:pt modelId="{2BAB78F1-FBB1-48CE-8D46-799CBF062EF0}" type="sibTrans" cxnId="{D16081A7-7689-4753-B946-B3B18A04AC9E}">
      <dgm:prSet/>
      <dgm:spPr/>
      <dgm:t>
        <a:bodyPr/>
        <a:lstStyle/>
        <a:p>
          <a:endParaRPr lang="en-US"/>
        </a:p>
      </dgm:t>
    </dgm:pt>
    <dgm:pt modelId="{3B6D7AA8-7D8A-4453-B620-1C0ECD28B420}">
      <dgm:prSet/>
      <dgm:spPr/>
      <dgm:t>
        <a:bodyPr/>
        <a:lstStyle/>
        <a:p>
          <a:r>
            <a:rPr lang="de-DE"/>
            <a:t>analytical queries (workaround: data warehouse)</a:t>
          </a:r>
          <a:endParaRPr lang="en-US"/>
        </a:p>
      </dgm:t>
    </dgm:pt>
    <dgm:pt modelId="{422EB304-19BE-4970-AD18-7461386F6BE0}" type="parTrans" cxnId="{A49D7C08-4604-4B77-AAD5-88AC7CFDFB79}">
      <dgm:prSet/>
      <dgm:spPr/>
      <dgm:t>
        <a:bodyPr/>
        <a:lstStyle/>
        <a:p>
          <a:endParaRPr lang="en-US"/>
        </a:p>
      </dgm:t>
    </dgm:pt>
    <dgm:pt modelId="{E908DE24-EED0-4428-8D66-164EFA9849D6}" type="sibTrans" cxnId="{A49D7C08-4604-4B77-AAD5-88AC7CFDFB7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6">
        <dgm:presLayoutVars>
          <dgm:bulletEnabled val="1"/>
        </dgm:presLayoutVars>
      </dgm:prSet>
      <dgm:spPr/>
    </dgm:pt>
    <dgm:pt modelId="{2A94C7D4-90DE-134D-AF03-E7139F56DBEB}" type="pres">
      <dgm:prSet presAssocID="{E69D55A2-921D-4669-B7F6-DE207FA44FD5}" presName="sibTrans" presStyleCnt="0"/>
      <dgm:spPr/>
    </dgm:pt>
    <dgm:pt modelId="{332D528B-AEF3-894B-B73F-6F7612D54C70}" type="pres">
      <dgm:prSet presAssocID="{4EBAF278-96A2-4462-8A07-FE7AAAD3078A}" presName="node" presStyleLbl="node1" presStyleIdx="1" presStyleCnt="6">
        <dgm:presLayoutVars>
          <dgm:bulletEnabled val="1"/>
        </dgm:presLayoutVars>
      </dgm:prSet>
      <dgm:spPr/>
    </dgm:pt>
    <dgm:pt modelId="{EC8A164E-7B02-B049-B410-45D788DF6FEB}" type="pres">
      <dgm:prSet presAssocID="{33147AEC-7893-4667-B3C7-841842CE0D97}" presName="sibTrans" presStyleCnt="0"/>
      <dgm:spPr/>
    </dgm:pt>
    <dgm:pt modelId="{52911B07-98C8-974C-8A3D-F7C3F3FD03BA}" type="pres">
      <dgm:prSet presAssocID="{E6A407B5-D5CD-43FD-B502-A2D862DFB8B6}" presName="node" presStyleLbl="node1" presStyleIdx="2" presStyleCnt="6">
        <dgm:presLayoutVars>
          <dgm:bulletEnabled val="1"/>
        </dgm:presLayoutVars>
      </dgm:prSet>
      <dgm:spPr/>
    </dgm:pt>
    <dgm:pt modelId="{2CD3E346-738C-874D-867C-28B74B14CA46}" type="pres">
      <dgm:prSet presAssocID="{B2451C11-8318-4201-8279-F26854245BBB}" presName="sibTrans" presStyleCnt="0"/>
      <dgm:spPr/>
    </dgm:pt>
    <dgm:pt modelId="{363145EB-F8AB-FB42-AED7-3497942F2124}" type="pres">
      <dgm:prSet presAssocID="{9C85D755-DBE2-4361-B5C3-D3F28E78461C}" presName="node" presStyleLbl="node1" presStyleIdx="3" presStyleCnt="6">
        <dgm:presLayoutVars>
          <dgm:bulletEnabled val="1"/>
        </dgm:presLayoutVars>
      </dgm:prSet>
      <dgm:spPr/>
    </dgm:pt>
    <dgm:pt modelId="{89F16926-3B81-FF4F-982B-1CE8D0878310}" type="pres">
      <dgm:prSet presAssocID="{25BD7BF4-7316-48A4-9B33-EC5790D3204B}" presName="sibTrans" presStyleCnt="0"/>
      <dgm:spPr/>
    </dgm:pt>
    <dgm:pt modelId="{12C53E44-0F25-0449-B1F6-8713CA78FFBC}" type="pres">
      <dgm:prSet presAssocID="{D0C19D77-9BF4-4352-941C-EE84E0194F19}" presName="node" presStyleLbl="node1" presStyleIdx="4" presStyleCnt="6">
        <dgm:presLayoutVars>
          <dgm:bulletEnabled val="1"/>
        </dgm:presLayoutVars>
      </dgm:prSet>
      <dgm:spPr/>
    </dgm:pt>
    <dgm:pt modelId="{8EDA92E9-25AD-1C42-AE2E-4BE9DBDF4F31}" type="pres">
      <dgm:prSet presAssocID="{2BAB78F1-FBB1-48CE-8D46-799CBF062EF0}" presName="sibTrans" presStyleCnt="0"/>
      <dgm:spPr/>
    </dgm:pt>
    <dgm:pt modelId="{FDDAF020-B922-5444-B806-44D363A5810E}" type="pres">
      <dgm:prSet presAssocID="{3B6D7AA8-7D8A-4453-B620-1C0ECD28B420}" presName="node" presStyleLbl="node1" presStyleIdx="5" presStyleCnt="6">
        <dgm:presLayoutVars>
          <dgm:bulletEnabled val="1"/>
        </dgm:presLayoutVars>
      </dgm:prSet>
      <dgm:spPr/>
    </dgm:pt>
  </dgm:ptLst>
  <dgm:cxnLst>
    <dgm:cxn modelId="{A49D7C08-4604-4B77-AAD5-88AC7CFDFB79}" srcId="{13C6CC4D-F92F-4269-9669-1958F9F9B66E}" destId="{3B6D7AA8-7D8A-4453-B620-1C0ECD28B420}" srcOrd="5" destOrd="0" parTransId="{422EB304-19BE-4970-AD18-7461386F6BE0}" sibTransId="{E908DE24-EED0-4428-8D66-164EFA9849D6}"/>
    <dgm:cxn modelId="{79CD3D0E-496D-4C75-8FF7-4D997ACFAAB9}" srcId="{13C6CC4D-F92F-4269-9669-1958F9F9B66E}" destId="{8B3229B0-359B-4856-9908-92854B503A69}" srcOrd="0" destOrd="0" parTransId="{5487F0D8-0925-4FCE-8050-FA5EA09F9A5D}" sibTransId="{E69D55A2-921D-4669-B7F6-DE207FA44FD5}"/>
    <dgm:cxn modelId="{F0AAA50F-7D92-4956-8C7D-10D24DCEA5D5}" srcId="{13C6CC4D-F92F-4269-9669-1958F9F9B66E}" destId="{4EBAF278-96A2-4462-8A07-FE7AAAD3078A}" srcOrd="1" destOrd="0" parTransId="{85752F4C-E11F-489D-B15D-F1A63C0FE60A}" sibTransId="{33147AEC-7893-4667-B3C7-841842CE0D97}"/>
    <dgm:cxn modelId="{0BCDFB6F-004C-5245-88D3-3E3DD82C3634}" type="presOf" srcId="{D0C19D77-9BF4-4352-941C-EE84E0194F19}" destId="{12C53E44-0F25-0449-B1F6-8713CA78FFBC}" srcOrd="0" destOrd="0" presId="urn:microsoft.com/office/officeart/2005/8/layout/default"/>
    <dgm:cxn modelId="{A8A2567D-8AD7-214F-9849-3294D59D0A84}" type="presOf" srcId="{8B3229B0-359B-4856-9908-92854B503A69}" destId="{4ED0A16D-1F32-4446-BF23-2F43CC00F26B}" srcOrd="0" destOrd="0" presId="urn:microsoft.com/office/officeart/2005/8/layout/default"/>
    <dgm:cxn modelId="{6979868D-751D-7143-9ADC-9AB5CF325024}" type="presOf" srcId="{4EBAF278-96A2-4462-8A07-FE7AAAD3078A}" destId="{332D528B-AEF3-894B-B73F-6F7612D54C70}" srcOrd="0" destOrd="0" presId="urn:microsoft.com/office/officeart/2005/8/layout/default"/>
    <dgm:cxn modelId="{D16081A7-7689-4753-B946-B3B18A04AC9E}" srcId="{13C6CC4D-F92F-4269-9669-1958F9F9B66E}" destId="{D0C19D77-9BF4-4352-941C-EE84E0194F19}" srcOrd="4" destOrd="0" parTransId="{E4127309-8DD8-4E94-80E7-B9C53EDC458E}" sibTransId="{2BAB78F1-FBB1-48CE-8D46-799CBF062EF0}"/>
    <dgm:cxn modelId="{4A15A2B3-4581-42D6-BA6A-BEBCD2ED0394}" srcId="{13C6CC4D-F92F-4269-9669-1958F9F9B66E}" destId="{E6A407B5-D5CD-43FD-B502-A2D862DFB8B6}" srcOrd="2" destOrd="0" parTransId="{6BFDD784-F6E0-4065-A9A3-E964ABBFED15}" sibTransId="{B2451C11-8318-4201-8279-F26854245BBB}"/>
    <dgm:cxn modelId="{1B8E3BD1-C1AA-3149-B75C-53ACFD664BE5}" type="presOf" srcId="{E6A407B5-D5CD-43FD-B502-A2D862DFB8B6}" destId="{52911B07-98C8-974C-8A3D-F7C3F3FD03BA}" srcOrd="0" destOrd="0" presId="urn:microsoft.com/office/officeart/2005/8/layout/default"/>
    <dgm:cxn modelId="{C5F64FE1-B8AE-DE40-8188-0D9D9BB1EACE}" type="presOf" srcId="{9C85D755-DBE2-4361-B5C3-D3F28E78461C}" destId="{363145EB-F8AB-FB42-AED7-3497942F2124}"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2C36EFED-98F8-45C7-8AE2-ACE1FFFF41E6}" srcId="{13C6CC4D-F92F-4269-9669-1958F9F9B66E}" destId="{9C85D755-DBE2-4361-B5C3-D3F28E78461C}" srcOrd="3" destOrd="0" parTransId="{3B5F941D-9A14-4CD7-9B6E-E795729F615E}" sibTransId="{25BD7BF4-7316-48A4-9B33-EC5790D3204B}"/>
    <dgm:cxn modelId="{CCF04EF1-04EE-8D4A-B8BA-AAC5C400D902}" type="presOf" srcId="{3B6D7AA8-7D8A-4453-B620-1C0ECD28B420}" destId="{FDDAF020-B922-5444-B806-44D363A5810E}"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 modelId="{A3DC6344-1605-7543-9A4E-38949FC513CC}" type="presParOf" srcId="{B9ACB29E-6090-4449-95C6-03D099F04673}" destId="{2A94C7D4-90DE-134D-AF03-E7139F56DBEB}" srcOrd="1" destOrd="0" presId="urn:microsoft.com/office/officeart/2005/8/layout/default"/>
    <dgm:cxn modelId="{7F14D3E6-E532-E147-AB12-915CBE387C87}" type="presParOf" srcId="{B9ACB29E-6090-4449-95C6-03D099F04673}" destId="{332D528B-AEF3-894B-B73F-6F7612D54C70}" srcOrd="2" destOrd="0" presId="urn:microsoft.com/office/officeart/2005/8/layout/default"/>
    <dgm:cxn modelId="{8C45F8FF-A9DD-4C42-A8D7-BD423CADE499}" type="presParOf" srcId="{B9ACB29E-6090-4449-95C6-03D099F04673}" destId="{EC8A164E-7B02-B049-B410-45D788DF6FEB}" srcOrd="3" destOrd="0" presId="urn:microsoft.com/office/officeart/2005/8/layout/default"/>
    <dgm:cxn modelId="{4761D0CD-3433-4041-9729-57167D104339}" type="presParOf" srcId="{B9ACB29E-6090-4449-95C6-03D099F04673}" destId="{52911B07-98C8-974C-8A3D-F7C3F3FD03BA}" srcOrd="4" destOrd="0" presId="urn:microsoft.com/office/officeart/2005/8/layout/default"/>
    <dgm:cxn modelId="{BA2B7779-6FF6-6D4F-A570-47A765F47DE4}" type="presParOf" srcId="{B9ACB29E-6090-4449-95C6-03D099F04673}" destId="{2CD3E346-738C-874D-867C-28B74B14CA46}" srcOrd="5" destOrd="0" presId="urn:microsoft.com/office/officeart/2005/8/layout/default"/>
    <dgm:cxn modelId="{2E059E13-CE70-234B-A2FC-27CECF5513A5}" type="presParOf" srcId="{B9ACB29E-6090-4449-95C6-03D099F04673}" destId="{363145EB-F8AB-FB42-AED7-3497942F2124}" srcOrd="6" destOrd="0" presId="urn:microsoft.com/office/officeart/2005/8/layout/default"/>
    <dgm:cxn modelId="{A75ECFC9-74EC-2F4F-AF30-A38F9C113187}" type="presParOf" srcId="{B9ACB29E-6090-4449-95C6-03D099F04673}" destId="{89F16926-3B81-FF4F-982B-1CE8D0878310}" srcOrd="7" destOrd="0" presId="urn:microsoft.com/office/officeart/2005/8/layout/default"/>
    <dgm:cxn modelId="{C2A53B78-5A59-3A4A-82F8-D43B469CC054}" type="presParOf" srcId="{B9ACB29E-6090-4449-95C6-03D099F04673}" destId="{12C53E44-0F25-0449-B1F6-8713CA78FFBC}" srcOrd="8" destOrd="0" presId="urn:microsoft.com/office/officeart/2005/8/layout/default"/>
    <dgm:cxn modelId="{2B4C7766-EE4B-224F-A053-DF6070E7B5F4}" type="presParOf" srcId="{B9ACB29E-6090-4449-95C6-03D099F04673}" destId="{8EDA92E9-25AD-1C42-AE2E-4BE9DBDF4F31}" srcOrd="9" destOrd="0" presId="urn:microsoft.com/office/officeart/2005/8/layout/default"/>
    <dgm:cxn modelId="{CDD57B3B-C6DD-6947-A974-6F3F91700A33}" type="presParOf" srcId="{B9ACB29E-6090-4449-95C6-03D099F04673}" destId="{FDDAF020-B922-5444-B806-44D363A5810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3F39FBC-18B6-4BFB-A0BC-68FBCDA3C36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88BD6C5-776D-4AA6-8C7F-99B65CB7AE47}">
      <dgm:prSet/>
      <dgm:spPr/>
      <dgm:t>
        <a:bodyPr/>
        <a:lstStyle/>
        <a:p>
          <a:pPr>
            <a:lnSpc>
              <a:spcPct val="100000"/>
            </a:lnSpc>
            <a:defRPr cap="all"/>
          </a:pPr>
          <a:r>
            <a:rPr lang="de-DE"/>
            <a:t>fits in one machine (TB of ram are cheap)</a:t>
          </a:r>
          <a:endParaRPr lang="en-US"/>
        </a:p>
      </dgm:t>
    </dgm:pt>
    <dgm:pt modelId="{5F33295C-AC12-4D5A-B5E1-5B2F769896CD}" type="parTrans" cxnId="{7DD10632-1829-4CD8-ADCB-A1BF433B54EC}">
      <dgm:prSet/>
      <dgm:spPr/>
      <dgm:t>
        <a:bodyPr/>
        <a:lstStyle/>
        <a:p>
          <a:endParaRPr lang="en-US"/>
        </a:p>
      </dgm:t>
    </dgm:pt>
    <dgm:pt modelId="{C6D0C0BF-B419-4902-B6F4-ED0985AC2AE0}" type="sibTrans" cxnId="{7DD10632-1829-4CD8-ADCB-A1BF433B54EC}">
      <dgm:prSet/>
      <dgm:spPr/>
      <dgm:t>
        <a:bodyPr/>
        <a:lstStyle/>
        <a:p>
          <a:pPr>
            <a:lnSpc>
              <a:spcPct val="100000"/>
            </a:lnSpc>
          </a:pPr>
          <a:endParaRPr lang="en-US"/>
        </a:p>
      </dgm:t>
    </dgm:pt>
    <dgm:pt modelId="{C0ED57D6-A920-482F-B846-FC69A6678DB8}">
      <dgm:prSet/>
      <dgm:spPr/>
      <dgm:t>
        <a:bodyPr/>
        <a:lstStyle/>
        <a:p>
          <a:pPr>
            <a:lnSpc>
              <a:spcPct val="100000"/>
            </a:lnSpc>
            <a:defRPr cap="all"/>
          </a:pPr>
          <a:r>
            <a:rPr lang="de-DE" dirty="0" err="1"/>
            <a:t>raw</a:t>
          </a:r>
          <a:r>
            <a:rPr lang="de-DE" dirty="0"/>
            <a:t> </a:t>
          </a:r>
          <a:r>
            <a:rPr lang="de-DE" dirty="0" err="1"/>
            <a:t>data</a:t>
          </a:r>
          <a:r>
            <a:rPr lang="de-DE" dirty="0"/>
            <a:t> </a:t>
          </a:r>
          <a:r>
            <a:rPr lang="de-DE" dirty="0" err="1"/>
            <a:t>is</a:t>
          </a:r>
          <a:r>
            <a:rPr lang="de-DE" dirty="0"/>
            <a:t> </a:t>
          </a:r>
          <a:r>
            <a:rPr lang="de-DE" dirty="0" err="1"/>
            <a:t>too</a:t>
          </a:r>
          <a:r>
            <a:rPr lang="de-DE" dirty="0"/>
            <a:t> large </a:t>
          </a:r>
          <a:r>
            <a:rPr lang="de-DE" dirty="0" err="1"/>
            <a:t>for</a:t>
          </a:r>
          <a:r>
            <a:rPr lang="de-DE" dirty="0"/>
            <a:t> </a:t>
          </a:r>
          <a:r>
            <a:rPr lang="de-DE" dirty="0" err="1"/>
            <a:t>memory</a:t>
          </a:r>
          <a:r>
            <a:rPr lang="de-DE" dirty="0"/>
            <a:t> </a:t>
          </a:r>
          <a:r>
            <a:rPr lang="de-DE" dirty="0" err="1"/>
            <a:t>of</a:t>
          </a:r>
          <a:r>
            <a:rPr lang="de-DE" dirty="0"/>
            <a:t> </a:t>
          </a:r>
          <a:r>
            <a:rPr lang="de-DE" dirty="0" err="1"/>
            <a:t>single</a:t>
          </a:r>
          <a:r>
            <a:rPr lang="de-DE" dirty="0"/>
            <a:t> </a:t>
          </a:r>
          <a:r>
            <a:rPr lang="de-DE" dirty="0" err="1"/>
            <a:t>computer</a:t>
          </a:r>
          <a:r>
            <a:rPr lang="de-DE" dirty="0"/>
            <a:t>; </a:t>
          </a:r>
          <a:r>
            <a:rPr lang="de-DE" dirty="0" err="1"/>
            <a:t>aggregation</a:t>
          </a:r>
          <a:r>
            <a:rPr lang="de-DE" dirty="0"/>
            <a:t> </a:t>
          </a:r>
          <a:r>
            <a:rPr lang="de-DE" dirty="0" err="1"/>
            <a:t>allows</a:t>
          </a:r>
          <a:r>
            <a:rPr lang="de-DE" dirty="0"/>
            <a:t> </a:t>
          </a:r>
          <a:r>
            <a:rPr lang="de-DE" dirty="0" err="1"/>
            <a:t>for</a:t>
          </a:r>
          <a:r>
            <a:rPr lang="de-DE" dirty="0"/>
            <a:t> </a:t>
          </a:r>
          <a:r>
            <a:rPr lang="de-DE" dirty="0" err="1"/>
            <a:t>analysis</a:t>
          </a:r>
          <a:r>
            <a:rPr lang="de-DE" dirty="0"/>
            <a:t> on </a:t>
          </a:r>
          <a:r>
            <a:rPr lang="de-DE" dirty="0" err="1"/>
            <a:t>single</a:t>
          </a:r>
          <a:r>
            <a:rPr lang="de-DE" dirty="0"/>
            <a:t> </a:t>
          </a:r>
          <a:r>
            <a:rPr lang="de-DE" dirty="0" err="1"/>
            <a:t>computer</a:t>
          </a:r>
          <a:endParaRPr lang="en-US" dirty="0"/>
        </a:p>
      </dgm:t>
    </dgm:pt>
    <dgm:pt modelId="{0A03B035-01B3-4E29-AC0F-A5C54AEC3D2F}" type="parTrans" cxnId="{A8E52B29-7F97-42A7-B3D8-98100F6727EC}">
      <dgm:prSet/>
      <dgm:spPr/>
      <dgm:t>
        <a:bodyPr/>
        <a:lstStyle/>
        <a:p>
          <a:endParaRPr lang="en-US"/>
        </a:p>
      </dgm:t>
    </dgm:pt>
    <dgm:pt modelId="{83A27148-582D-4157-86AE-65F3365E0B9B}" type="sibTrans" cxnId="{A8E52B29-7F97-42A7-B3D8-98100F6727EC}">
      <dgm:prSet/>
      <dgm:spPr/>
      <dgm:t>
        <a:bodyPr/>
        <a:lstStyle/>
        <a:p>
          <a:pPr>
            <a:lnSpc>
              <a:spcPct val="100000"/>
            </a:lnSpc>
          </a:pPr>
          <a:endParaRPr lang="en-US"/>
        </a:p>
      </dgm:t>
    </dgm:pt>
    <dgm:pt modelId="{95422B1A-1BBD-4807-88A0-7C4B4AC34F95}">
      <dgm:prSet/>
      <dgm:spPr/>
      <dgm:t>
        <a:bodyPr/>
        <a:lstStyle/>
        <a:p>
          <a:pPr>
            <a:lnSpc>
              <a:spcPct val="100000"/>
            </a:lnSpc>
            <a:defRPr cap="all"/>
          </a:pPr>
          <a:r>
            <a:rPr lang="de-DE"/>
            <a:t>data is really too big for a single machine and aggregation not helpful (distributed ML)</a:t>
          </a:r>
          <a:endParaRPr lang="en-US"/>
        </a:p>
      </dgm:t>
    </dgm:pt>
    <dgm:pt modelId="{5219A2D8-0FD4-484E-B16E-803998B5142E}" type="parTrans" cxnId="{7F4082AC-70FC-43A5-8CF4-42C0D5BE7F80}">
      <dgm:prSet/>
      <dgm:spPr/>
      <dgm:t>
        <a:bodyPr/>
        <a:lstStyle/>
        <a:p>
          <a:endParaRPr lang="en-US"/>
        </a:p>
      </dgm:t>
    </dgm:pt>
    <dgm:pt modelId="{147F0E7A-F03E-4437-B45E-D999D1C21A3E}" type="sibTrans" cxnId="{7F4082AC-70FC-43A5-8CF4-42C0D5BE7F80}">
      <dgm:prSet/>
      <dgm:spPr/>
      <dgm:t>
        <a:bodyPr/>
        <a:lstStyle/>
        <a:p>
          <a:pPr>
            <a:lnSpc>
              <a:spcPct val="100000"/>
            </a:lnSpc>
          </a:pPr>
          <a:endParaRPr lang="en-US"/>
        </a:p>
      </dgm:t>
    </dgm:pt>
    <dgm:pt modelId="{4A3BE718-B840-4390-AEA1-F712D8AAEE5C}">
      <dgm:prSet/>
      <dgm:spPr/>
      <dgm:t>
        <a:bodyPr/>
        <a:lstStyle/>
        <a:p>
          <a:pPr>
            <a:lnSpc>
              <a:spcPct val="100000"/>
            </a:lnSpc>
            <a:defRPr cap="all"/>
          </a:pPr>
          <a:r>
            <a:rPr lang="de-DE"/>
            <a:t>connection of (small) data silos (enterprise)</a:t>
          </a:r>
          <a:endParaRPr lang="en-US"/>
        </a:p>
      </dgm:t>
    </dgm:pt>
    <dgm:pt modelId="{B7998C51-2B02-4C7B-80C6-2DFE306FF8EA}" type="parTrans" cxnId="{A83AB1E6-3B73-4434-B589-46B716B85B01}">
      <dgm:prSet/>
      <dgm:spPr/>
      <dgm:t>
        <a:bodyPr/>
        <a:lstStyle/>
        <a:p>
          <a:endParaRPr lang="en-US"/>
        </a:p>
      </dgm:t>
    </dgm:pt>
    <dgm:pt modelId="{53B596EB-B389-497F-B0AF-4D9A238B42F1}" type="sibTrans" cxnId="{A83AB1E6-3B73-4434-B589-46B716B85B01}">
      <dgm:prSet/>
      <dgm:spPr/>
      <dgm:t>
        <a:bodyPr/>
        <a:lstStyle/>
        <a:p>
          <a:pPr>
            <a:lnSpc>
              <a:spcPct val="100000"/>
            </a:lnSpc>
          </a:pPr>
          <a:endParaRPr lang="en-US"/>
        </a:p>
      </dgm:t>
    </dgm:pt>
    <dgm:pt modelId="{3EE6E4EE-529F-4D40-8C52-165F5E0DAC28}">
      <dgm:prSet/>
      <dgm:spPr/>
      <dgm:t>
        <a:bodyPr/>
        <a:lstStyle/>
        <a:p>
          <a:pPr>
            <a:lnSpc>
              <a:spcPct val="100000"/>
            </a:lnSpc>
            <a:defRPr cap="all"/>
          </a:pPr>
          <a:r>
            <a:rPr lang="de-DE"/>
            <a:t>fast data (streaming big data analytics)</a:t>
          </a:r>
          <a:endParaRPr lang="en-US"/>
        </a:p>
      </dgm:t>
    </dgm:pt>
    <dgm:pt modelId="{A6BC4B4A-91F1-47B2-9B9E-6A1B7A225561}" type="parTrans" cxnId="{DAE1C0B8-0B78-437E-87E1-565BED893316}">
      <dgm:prSet/>
      <dgm:spPr/>
      <dgm:t>
        <a:bodyPr/>
        <a:lstStyle/>
        <a:p>
          <a:endParaRPr lang="en-US"/>
        </a:p>
      </dgm:t>
    </dgm:pt>
    <dgm:pt modelId="{73CDF3D1-350B-4681-A076-E73C03BFFD9F}" type="sibTrans" cxnId="{DAE1C0B8-0B78-437E-87E1-565BED893316}">
      <dgm:prSet/>
      <dgm:spPr/>
      <dgm:t>
        <a:bodyPr/>
        <a:lstStyle/>
        <a:p>
          <a:endParaRPr lang="en-US"/>
        </a:p>
      </dgm:t>
    </dgm:pt>
    <dgm:pt modelId="{053BB7B0-6B35-4A5B-9E7C-C1E3B57917AA}" type="pres">
      <dgm:prSet presAssocID="{E3F39FBC-18B6-4BFB-A0BC-68FBCDA3C367}" presName="root" presStyleCnt="0">
        <dgm:presLayoutVars>
          <dgm:dir/>
          <dgm:resizeHandles val="exact"/>
        </dgm:presLayoutVars>
      </dgm:prSet>
      <dgm:spPr/>
    </dgm:pt>
    <dgm:pt modelId="{772BA271-417E-4D38-AB0D-6E753C55062F}" type="pres">
      <dgm:prSet presAssocID="{B88BD6C5-776D-4AA6-8C7F-99B65CB7AE47}" presName="compNode" presStyleCnt="0"/>
      <dgm:spPr/>
    </dgm:pt>
    <dgm:pt modelId="{5B9EF38A-13E3-4E7C-91F1-5BD1EA54549B}" type="pres">
      <dgm:prSet presAssocID="{B88BD6C5-776D-4AA6-8C7F-99B65CB7AE47}" presName="iconBgRect" presStyleLbl="bgShp" presStyleIdx="0" presStyleCnt="5"/>
      <dgm:spPr/>
    </dgm:pt>
    <dgm:pt modelId="{F6B8030D-319B-44AC-BBA4-89E9C76CEA3B}" type="pres">
      <dgm:prSet presAssocID="{B88BD6C5-776D-4AA6-8C7F-99B65CB7AE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E37E598-91E4-4CF5-BC53-D528C55D4863}" type="pres">
      <dgm:prSet presAssocID="{B88BD6C5-776D-4AA6-8C7F-99B65CB7AE47}" presName="spaceRect" presStyleCnt="0"/>
      <dgm:spPr/>
    </dgm:pt>
    <dgm:pt modelId="{A271F12F-5A8E-44FB-882D-F6F235AB1CF4}" type="pres">
      <dgm:prSet presAssocID="{B88BD6C5-776D-4AA6-8C7F-99B65CB7AE47}" presName="textRect" presStyleLbl="revTx" presStyleIdx="0" presStyleCnt="5">
        <dgm:presLayoutVars>
          <dgm:chMax val="1"/>
          <dgm:chPref val="1"/>
        </dgm:presLayoutVars>
      </dgm:prSet>
      <dgm:spPr/>
    </dgm:pt>
    <dgm:pt modelId="{A3E582E0-2429-4D31-B191-6DA4AE7696C6}" type="pres">
      <dgm:prSet presAssocID="{C6D0C0BF-B419-4902-B6F4-ED0985AC2AE0}" presName="sibTrans" presStyleCnt="0"/>
      <dgm:spPr/>
    </dgm:pt>
    <dgm:pt modelId="{95600CDC-1A27-4186-BB8F-F21E66F69B67}" type="pres">
      <dgm:prSet presAssocID="{C0ED57D6-A920-482F-B846-FC69A6678DB8}" presName="compNode" presStyleCnt="0"/>
      <dgm:spPr/>
    </dgm:pt>
    <dgm:pt modelId="{59A3B1B0-0987-42AF-995B-DC56DA6C6FD4}" type="pres">
      <dgm:prSet presAssocID="{C0ED57D6-A920-482F-B846-FC69A6678DB8}" presName="iconBgRect" presStyleLbl="bgShp" presStyleIdx="1" presStyleCnt="5"/>
      <dgm:spPr/>
    </dgm:pt>
    <dgm:pt modelId="{67985874-B106-4AFD-B94E-C6234A52C09E}" type="pres">
      <dgm:prSet presAssocID="{C0ED57D6-A920-482F-B846-FC69A6678D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B25533E-9191-4E54-AFA8-2510222677D7}" type="pres">
      <dgm:prSet presAssocID="{C0ED57D6-A920-482F-B846-FC69A6678DB8}" presName="spaceRect" presStyleCnt="0"/>
      <dgm:spPr/>
    </dgm:pt>
    <dgm:pt modelId="{5A69F4CE-EA6F-4059-BB96-B85DF1DEAD85}" type="pres">
      <dgm:prSet presAssocID="{C0ED57D6-A920-482F-B846-FC69A6678DB8}" presName="textRect" presStyleLbl="revTx" presStyleIdx="1" presStyleCnt="5">
        <dgm:presLayoutVars>
          <dgm:chMax val="1"/>
          <dgm:chPref val="1"/>
        </dgm:presLayoutVars>
      </dgm:prSet>
      <dgm:spPr/>
    </dgm:pt>
    <dgm:pt modelId="{5EE80765-896D-4306-8B4A-DB4D91A96166}" type="pres">
      <dgm:prSet presAssocID="{83A27148-582D-4157-86AE-65F3365E0B9B}" presName="sibTrans" presStyleCnt="0"/>
      <dgm:spPr/>
    </dgm:pt>
    <dgm:pt modelId="{C5577EFE-210D-40E3-A10A-B9A355E48F0B}" type="pres">
      <dgm:prSet presAssocID="{95422B1A-1BBD-4807-88A0-7C4B4AC34F95}" presName="compNode" presStyleCnt="0"/>
      <dgm:spPr/>
    </dgm:pt>
    <dgm:pt modelId="{1B1335A5-A0B0-43E8-AC1C-DB3D140CA29A}" type="pres">
      <dgm:prSet presAssocID="{95422B1A-1BBD-4807-88A0-7C4B4AC34F95}" presName="iconBgRect" presStyleLbl="bgShp" presStyleIdx="2" presStyleCnt="5"/>
      <dgm:spPr/>
    </dgm:pt>
    <dgm:pt modelId="{21D19A87-C535-4F38-BBD7-F238382C585C}" type="pres">
      <dgm:prSet presAssocID="{95422B1A-1BBD-4807-88A0-7C4B4AC34F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A3F7F89-12C6-448A-9489-CAAF7DFC7BE1}" type="pres">
      <dgm:prSet presAssocID="{95422B1A-1BBD-4807-88A0-7C4B4AC34F95}" presName="spaceRect" presStyleCnt="0"/>
      <dgm:spPr/>
    </dgm:pt>
    <dgm:pt modelId="{B82844DD-7F90-4551-B682-23E67ADCAD43}" type="pres">
      <dgm:prSet presAssocID="{95422B1A-1BBD-4807-88A0-7C4B4AC34F95}" presName="textRect" presStyleLbl="revTx" presStyleIdx="2" presStyleCnt="5">
        <dgm:presLayoutVars>
          <dgm:chMax val="1"/>
          <dgm:chPref val="1"/>
        </dgm:presLayoutVars>
      </dgm:prSet>
      <dgm:spPr/>
    </dgm:pt>
    <dgm:pt modelId="{23E0B9B5-34B4-4AF7-A5EC-EA33E85748F7}" type="pres">
      <dgm:prSet presAssocID="{147F0E7A-F03E-4437-B45E-D999D1C21A3E}" presName="sibTrans" presStyleCnt="0"/>
      <dgm:spPr/>
    </dgm:pt>
    <dgm:pt modelId="{2FAFFAB4-DB2C-4004-8B5F-B24E30B93256}" type="pres">
      <dgm:prSet presAssocID="{4A3BE718-B840-4390-AEA1-F712D8AAEE5C}" presName="compNode" presStyleCnt="0"/>
      <dgm:spPr/>
    </dgm:pt>
    <dgm:pt modelId="{BC8006A4-BCFF-42AD-8785-085533A2ADF1}" type="pres">
      <dgm:prSet presAssocID="{4A3BE718-B840-4390-AEA1-F712D8AAEE5C}" presName="iconBgRect" presStyleLbl="bgShp" presStyleIdx="3" presStyleCnt="5"/>
      <dgm:spPr/>
    </dgm:pt>
    <dgm:pt modelId="{E313ECDE-DFB5-41CB-A89C-46CA0E94A437}" type="pres">
      <dgm:prSet presAssocID="{4A3BE718-B840-4390-AEA1-F712D8AAEE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F1BA194-059F-4661-A3D1-60CD926B01EA}" type="pres">
      <dgm:prSet presAssocID="{4A3BE718-B840-4390-AEA1-F712D8AAEE5C}" presName="spaceRect" presStyleCnt="0"/>
      <dgm:spPr/>
    </dgm:pt>
    <dgm:pt modelId="{031E6872-0B0F-4ABF-A983-2E83FE94D188}" type="pres">
      <dgm:prSet presAssocID="{4A3BE718-B840-4390-AEA1-F712D8AAEE5C}" presName="textRect" presStyleLbl="revTx" presStyleIdx="3" presStyleCnt="5">
        <dgm:presLayoutVars>
          <dgm:chMax val="1"/>
          <dgm:chPref val="1"/>
        </dgm:presLayoutVars>
      </dgm:prSet>
      <dgm:spPr/>
    </dgm:pt>
    <dgm:pt modelId="{9987BDC9-8536-4EFE-92AA-28B18A1B2D1B}" type="pres">
      <dgm:prSet presAssocID="{53B596EB-B389-497F-B0AF-4D9A238B42F1}" presName="sibTrans" presStyleCnt="0"/>
      <dgm:spPr/>
    </dgm:pt>
    <dgm:pt modelId="{D196490C-B2F9-4FC3-9A66-F04C4BCE175A}" type="pres">
      <dgm:prSet presAssocID="{3EE6E4EE-529F-4D40-8C52-165F5E0DAC28}" presName="compNode" presStyleCnt="0"/>
      <dgm:spPr/>
    </dgm:pt>
    <dgm:pt modelId="{5076CE09-1142-4F04-8B8A-550E5A4A3469}" type="pres">
      <dgm:prSet presAssocID="{3EE6E4EE-529F-4D40-8C52-165F5E0DAC28}" presName="iconBgRect" presStyleLbl="bgShp" presStyleIdx="4" presStyleCnt="5"/>
      <dgm:spPr/>
    </dgm:pt>
    <dgm:pt modelId="{80E66089-2F67-4FFC-9B7C-A8783310FBFA}" type="pres">
      <dgm:prSet presAssocID="{3EE6E4EE-529F-4D40-8C52-165F5E0DA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BBCF5187-33FB-41BF-8E91-32CA9D99CDD8}" type="pres">
      <dgm:prSet presAssocID="{3EE6E4EE-529F-4D40-8C52-165F5E0DAC28}" presName="spaceRect" presStyleCnt="0"/>
      <dgm:spPr/>
    </dgm:pt>
    <dgm:pt modelId="{8AF25B70-03C8-443D-89B5-CD2909198DF6}" type="pres">
      <dgm:prSet presAssocID="{3EE6E4EE-529F-4D40-8C52-165F5E0DAC28}" presName="textRect" presStyleLbl="revTx" presStyleIdx="4" presStyleCnt="5">
        <dgm:presLayoutVars>
          <dgm:chMax val="1"/>
          <dgm:chPref val="1"/>
        </dgm:presLayoutVars>
      </dgm:prSet>
      <dgm:spPr/>
    </dgm:pt>
  </dgm:ptLst>
  <dgm:cxnLst>
    <dgm:cxn modelId="{A8E52B29-7F97-42A7-B3D8-98100F6727EC}" srcId="{E3F39FBC-18B6-4BFB-A0BC-68FBCDA3C367}" destId="{C0ED57D6-A920-482F-B846-FC69A6678DB8}" srcOrd="1" destOrd="0" parTransId="{0A03B035-01B3-4E29-AC0F-A5C54AEC3D2F}" sibTransId="{83A27148-582D-4157-86AE-65F3365E0B9B}"/>
    <dgm:cxn modelId="{7DD10632-1829-4CD8-ADCB-A1BF433B54EC}" srcId="{E3F39FBC-18B6-4BFB-A0BC-68FBCDA3C367}" destId="{B88BD6C5-776D-4AA6-8C7F-99B65CB7AE47}" srcOrd="0" destOrd="0" parTransId="{5F33295C-AC12-4D5A-B5E1-5B2F769896CD}" sibTransId="{C6D0C0BF-B419-4902-B6F4-ED0985AC2AE0}"/>
    <dgm:cxn modelId="{486E2A3C-1EDE-624D-86D5-362D61CDD724}" type="presOf" srcId="{3EE6E4EE-529F-4D40-8C52-165F5E0DAC28}" destId="{8AF25B70-03C8-443D-89B5-CD2909198DF6}" srcOrd="0" destOrd="0" presId="urn:microsoft.com/office/officeart/2018/5/layout/IconCircleLabelList"/>
    <dgm:cxn modelId="{9FD0A254-FFFB-AC42-BB49-9471E8CABD03}" type="presOf" srcId="{C0ED57D6-A920-482F-B846-FC69A6678DB8}" destId="{5A69F4CE-EA6F-4059-BB96-B85DF1DEAD85}" srcOrd="0" destOrd="0" presId="urn:microsoft.com/office/officeart/2018/5/layout/IconCircleLabelList"/>
    <dgm:cxn modelId="{C43BC362-16E8-4B41-A544-32C980837AD1}" type="presOf" srcId="{95422B1A-1BBD-4807-88A0-7C4B4AC34F95}" destId="{B82844DD-7F90-4551-B682-23E67ADCAD43}" srcOrd="0" destOrd="0" presId="urn:microsoft.com/office/officeart/2018/5/layout/IconCircleLabelList"/>
    <dgm:cxn modelId="{FC16516E-7793-E74B-8B88-8D74FDB1D4E4}" type="presOf" srcId="{E3F39FBC-18B6-4BFB-A0BC-68FBCDA3C367}" destId="{053BB7B0-6B35-4A5B-9E7C-C1E3B57917AA}" srcOrd="0" destOrd="0" presId="urn:microsoft.com/office/officeart/2018/5/layout/IconCircleLabelList"/>
    <dgm:cxn modelId="{21771E8C-F302-5A4F-A642-C35EACC87DD9}" type="presOf" srcId="{4A3BE718-B840-4390-AEA1-F712D8AAEE5C}" destId="{031E6872-0B0F-4ABF-A983-2E83FE94D188}" srcOrd="0" destOrd="0" presId="urn:microsoft.com/office/officeart/2018/5/layout/IconCircleLabelList"/>
    <dgm:cxn modelId="{6724C0AB-E957-1647-AF2B-BD31F0AB214C}" type="presOf" srcId="{B88BD6C5-776D-4AA6-8C7F-99B65CB7AE47}" destId="{A271F12F-5A8E-44FB-882D-F6F235AB1CF4}" srcOrd="0" destOrd="0" presId="urn:microsoft.com/office/officeart/2018/5/layout/IconCircleLabelList"/>
    <dgm:cxn modelId="{7F4082AC-70FC-43A5-8CF4-42C0D5BE7F80}" srcId="{E3F39FBC-18B6-4BFB-A0BC-68FBCDA3C367}" destId="{95422B1A-1BBD-4807-88A0-7C4B4AC34F95}" srcOrd="2" destOrd="0" parTransId="{5219A2D8-0FD4-484E-B16E-803998B5142E}" sibTransId="{147F0E7A-F03E-4437-B45E-D999D1C21A3E}"/>
    <dgm:cxn modelId="{DAE1C0B8-0B78-437E-87E1-565BED893316}" srcId="{E3F39FBC-18B6-4BFB-A0BC-68FBCDA3C367}" destId="{3EE6E4EE-529F-4D40-8C52-165F5E0DAC28}" srcOrd="4" destOrd="0" parTransId="{A6BC4B4A-91F1-47B2-9B9E-6A1B7A225561}" sibTransId="{73CDF3D1-350B-4681-A076-E73C03BFFD9F}"/>
    <dgm:cxn modelId="{A83AB1E6-3B73-4434-B589-46B716B85B01}" srcId="{E3F39FBC-18B6-4BFB-A0BC-68FBCDA3C367}" destId="{4A3BE718-B840-4390-AEA1-F712D8AAEE5C}" srcOrd="3" destOrd="0" parTransId="{B7998C51-2B02-4C7B-80C6-2DFE306FF8EA}" sibTransId="{53B596EB-B389-497F-B0AF-4D9A238B42F1}"/>
    <dgm:cxn modelId="{D4DD1C64-577E-2642-871F-A6891FB145A7}" type="presParOf" srcId="{053BB7B0-6B35-4A5B-9E7C-C1E3B57917AA}" destId="{772BA271-417E-4D38-AB0D-6E753C55062F}" srcOrd="0" destOrd="0" presId="urn:microsoft.com/office/officeart/2018/5/layout/IconCircleLabelList"/>
    <dgm:cxn modelId="{F4431CEC-138E-A246-B8FE-062845B5C70A}" type="presParOf" srcId="{772BA271-417E-4D38-AB0D-6E753C55062F}" destId="{5B9EF38A-13E3-4E7C-91F1-5BD1EA54549B}" srcOrd="0" destOrd="0" presId="urn:microsoft.com/office/officeart/2018/5/layout/IconCircleLabelList"/>
    <dgm:cxn modelId="{B872EFC4-F00E-194B-8875-F02BE202B493}" type="presParOf" srcId="{772BA271-417E-4D38-AB0D-6E753C55062F}" destId="{F6B8030D-319B-44AC-BBA4-89E9C76CEA3B}" srcOrd="1" destOrd="0" presId="urn:microsoft.com/office/officeart/2018/5/layout/IconCircleLabelList"/>
    <dgm:cxn modelId="{539BDF48-DB26-0D46-9D64-5B84FA6DE108}" type="presParOf" srcId="{772BA271-417E-4D38-AB0D-6E753C55062F}" destId="{7E37E598-91E4-4CF5-BC53-D528C55D4863}" srcOrd="2" destOrd="0" presId="urn:microsoft.com/office/officeart/2018/5/layout/IconCircleLabelList"/>
    <dgm:cxn modelId="{B12243C7-1FF0-8945-AA31-1B734E2A934F}" type="presParOf" srcId="{772BA271-417E-4D38-AB0D-6E753C55062F}" destId="{A271F12F-5A8E-44FB-882D-F6F235AB1CF4}" srcOrd="3" destOrd="0" presId="urn:microsoft.com/office/officeart/2018/5/layout/IconCircleLabelList"/>
    <dgm:cxn modelId="{CC8D38EF-321B-D44F-A1BD-E565575AABE1}" type="presParOf" srcId="{053BB7B0-6B35-4A5B-9E7C-C1E3B57917AA}" destId="{A3E582E0-2429-4D31-B191-6DA4AE7696C6}" srcOrd="1" destOrd="0" presId="urn:microsoft.com/office/officeart/2018/5/layout/IconCircleLabelList"/>
    <dgm:cxn modelId="{8D185457-D7B5-5D4F-8387-A3A8920453BC}" type="presParOf" srcId="{053BB7B0-6B35-4A5B-9E7C-C1E3B57917AA}" destId="{95600CDC-1A27-4186-BB8F-F21E66F69B67}" srcOrd="2" destOrd="0" presId="urn:microsoft.com/office/officeart/2018/5/layout/IconCircleLabelList"/>
    <dgm:cxn modelId="{0F0B6A47-7EA4-7E4C-82D4-E0858B26C23E}" type="presParOf" srcId="{95600CDC-1A27-4186-BB8F-F21E66F69B67}" destId="{59A3B1B0-0987-42AF-995B-DC56DA6C6FD4}" srcOrd="0" destOrd="0" presId="urn:microsoft.com/office/officeart/2018/5/layout/IconCircleLabelList"/>
    <dgm:cxn modelId="{36154309-0CB2-F844-A165-A6B33209A51D}" type="presParOf" srcId="{95600CDC-1A27-4186-BB8F-F21E66F69B67}" destId="{67985874-B106-4AFD-B94E-C6234A52C09E}" srcOrd="1" destOrd="0" presId="urn:microsoft.com/office/officeart/2018/5/layout/IconCircleLabelList"/>
    <dgm:cxn modelId="{9087A85C-96EC-2D43-A778-D1709069AC25}" type="presParOf" srcId="{95600CDC-1A27-4186-BB8F-F21E66F69B67}" destId="{0B25533E-9191-4E54-AFA8-2510222677D7}" srcOrd="2" destOrd="0" presId="urn:microsoft.com/office/officeart/2018/5/layout/IconCircleLabelList"/>
    <dgm:cxn modelId="{38A503C5-763A-DC40-939B-BD7843E602AA}" type="presParOf" srcId="{95600CDC-1A27-4186-BB8F-F21E66F69B67}" destId="{5A69F4CE-EA6F-4059-BB96-B85DF1DEAD85}" srcOrd="3" destOrd="0" presId="urn:microsoft.com/office/officeart/2018/5/layout/IconCircleLabelList"/>
    <dgm:cxn modelId="{8839A964-8B09-6047-AE0A-97BF57DB3481}" type="presParOf" srcId="{053BB7B0-6B35-4A5B-9E7C-C1E3B57917AA}" destId="{5EE80765-896D-4306-8B4A-DB4D91A96166}" srcOrd="3" destOrd="0" presId="urn:microsoft.com/office/officeart/2018/5/layout/IconCircleLabelList"/>
    <dgm:cxn modelId="{FC6AC8F6-631C-804E-AE91-4A9C26439103}" type="presParOf" srcId="{053BB7B0-6B35-4A5B-9E7C-C1E3B57917AA}" destId="{C5577EFE-210D-40E3-A10A-B9A355E48F0B}" srcOrd="4" destOrd="0" presId="urn:microsoft.com/office/officeart/2018/5/layout/IconCircleLabelList"/>
    <dgm:cxn modelId="{938F36DA-6C84-A246-A32A-29CEADD81278}" type="presParOf" srcId="{C5577EFE-210D-40E3-A10A-B9A355E48F0B}" destId="{1B1335A5-A0B0-43E8-AC1C-DB3D140CA29A}" srcOrd="0" destOrd="0" presId="urn:microsoft.com/office/officeart/2018/5/layout/IconCircleLabelList"/>
    <dgm:cxn modelId="{12E03412-28B1-7F4D-8ED0-20BA6BF146D7}" type="presParOf" srcId="{C5577EFE-210D-40E3-A10A-B9A355E48F0B}" destId="{21D19A87-C535-4F38-BBD7-F238382C585C}" srcOrd="1" destOrd="0" presId="urn:microsoft.com/office/officeart/2018/5/layout/IconCircleLabelList"/>
    <dgm:cxn modelId="{4534CEA8-A5E4-FB4E-9CE1-31066A7AD0B2}" type="presParOf" srcId="{C5577EFE-210D-40E3-A10A-B9A355E48F0B}" destId="{DA3F7F89-12C6-448A-9489-CAAF7DFC7BE1}" srcOrd="2" destOrd="0" presId="urn:microsoft.com/office/officeart/2018/5/layout/IconCircleLabelList"/>
    <dgm:cxn modelId="{046FE55E-220F-2A4E-997F-E0CE4A3E55D6}" type="presParOf" srcId="{C5577EFE-210D-40E3-A10A-B9A355E48F0B}" destId="{B82844DD-7F90-4551-B682-23E67ADCAD43}" srcOrd="3" destOrd="0" presId="urn:microsoft.com/office/officeart/2018/5/layout/IconCircleLabelList"/>
    <dgm:cxn modelId="{DC8AA5B0-BB24-FC4C-B45F-DA46AFD2851D}" type="presParOf" srcId="{053BB7B0-6B35-4A5B-9E7C-C1E3B57917AA}" destId="{23E0B9B5-34B4-4AF7-A5EC-EA33E85748F7}" srcOrd="5" destOrd="0" presId="urn:microsoft.com/office/officeart/2018/5/layout/IconCircleLabelList"/>
    <dgm:cxn modelId="{9B0B3B93-4EAC-704C-9C75-F1413CB81FF3}" type="presParOf" srcId="{053BB7B0-6B35-4A5B-9E7C-C1E3B57917AA}" destId="{2FAFFAB4-DB2C-4004-8B5F-B24E30B93256}" srcOrd="6" destOrd="0" presId="urn:microsoft.com/office/officeart/2018/5/layout/IconCircleLabelList"/>
    <dgm:cxn modelId="{63696021-FE9D-A54B-8BB8-A0319927FE4A}" type="presParOf" srcId="{2FAFFAB4-DB2C-4004-8B5F-B24E30B93256}" destId="{BC8006A4-BCFF-42AD-8785-085533A2ADF1}" srcOrd="0" destOrd="0" presId="urn:microsoft.com/office/officeart/2018/5/layout/IconCircleLabelList"/>
    <dgm:cxn modelId="{211942CD-4F29-1640-81E1-24095D09DC9A}" type="presParOf" srcId="{2FAFFAB4-DB2C-4004-8B5F-B24E30B93256}" destId="{E313ECDE-DFB5-41CB-A89C-46CA0E94A437}" srcOrd="1" destOrd="0" presId="urn:microsoft.com/office/officeart/2018/5/layout/IconCircleLabelList"/>
    <dgm:cxn modelId="{6C57C2AF-DF42-D745-AC2E-CC54D8A2BEFF}" type="presParOf" srcId="{2FAFFAB4-DB2C-4004-8B5F-B24E30B93256}" destId="{DF1BA194-059F-4661-A3D1-60CD926B01EA}" srcOrd="2" destOrd="0" presId="urn:microsoft.com/office/officeart/2018/5/layout/IconCircleLabelList"/>
    <dgm:cxn modelId="{E7F0E21E-9C2C-0941-B1E3-54C94F99D4C9}" type="presParOf" srcId="{2FAFFAB4-DB2C-4004-8B5F-B24E30B93256}" destId="{031E6872-0B0F-4ABF-A983-2E83FE94D188}" srcOrd="3" destOrd="0" presId="urn:microsoft.com/office/officeart/2018/5/layout/IconCircleLabelList"/>
    <dgm:cxn modelId="{315F9C64-4D8C-6C47-846B-7F74AF692F5F}" type="presParOf" srcId="{053BB7B0-6B35-4A5B-9E7C-C1E3B57917AA}" destId="{9987BDC9-8536-4EFE-92AA-28B18A1B2D1B}" srcOrd="7" destOrd="0" presId="urn:microsoft.com/office/officeart/2018/5/layout/IconCircleLabelList"/>
    <dgm:cxn modelId="{BA376623-2813-B049-AEDA-171782676693}" type="presParOf" srcId="{053BB7B0-6B35-4A5B-9E7C-C1E3B57917AA}" destId="{D196490C-B2F9-4FC3-9A66-F04C4BCE175A}" srcOrd="8" destOrd="0" presId="urn:microsoft.com/office/officeart/2018/5/layout/IconCircleLabelList"/>
    <dgm:cxn modelId="{C0A3D171-941C-A140-98A2-E652B1E570D9}" type="presParOf" srcId="{D196490C-B2F9-4FC3-9A66-F04C4BCE175A}" destId="{5076CE09-1142-4F04-8B8A-550E5A4A3469}" srcOrd="0" destOrd="0" presId="urn:microsoft.com/office/officeart/2018/5/layout/IconCircleLabelList"/>
    <dgm:cxn modelId="{9AA943B5-74BC-7740-B961-511E28FE5894}" type="presParOf" srcId="{D196490C-B2F9-4FC3-9A66-F04C4BCE175A}" destId="{80E66089-2F67-4FFC-9B7C-A8783310FBFA}" srcOrd="1" destOrd="0" presId="urn:microsoft.com/office/officeart/2018/5/layout/IconCircleLabelList"/>
    <dgm:cxn modelId="{B7A5DE47-8577-AF43-9F81-2F9A75B4E5A7}" type="presParOf" srcId="{D196490C-B2F9-4FC3-9A66-F04C4BCE175A}" destId="{BBCF5187-33FB-41BF-8E91-32CA9D99CDD8}" srcOrd="2" destOrd="0" presId="urn:microsoft.com/office/officeart/2018/5/layout/IconCircleLabelList"/>
    <dgm:cxn modelId="{22F6441B-C951-DC48-A30B-8E9CD69FA616}" type="presParOf" srcId="{D196490C-B2F9-4FC3-9A66-F04C4BCE175A}" destId="{8AF25B70-03C8-443D-89B5-CD2909198DF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09D60FF-BD64-408A-A876-6305C3681F95}" type="doc">
      <dgm:prSet loTypeId="urn:microsoft.com/office/officeart/2018/5/layout/IconLeaf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E5B74BA-AACB-4DCE-91DD-F11BE3AD9193}">
      <dgm:prSet/>
      <dgm:spPr/>
      <dgm:t>
        <a:bodyPr/>
        <a:lstStyle/>
        <a:p>
          <a:pPr>
            <a:lnSpc>
              <a:spcPct val="100000"/>
            </a:lnSpc>
            <a:defRPr cap="all"/>
          </a:pPr>
          <a:r>
            <a:rPr lang="de-DE" dirty="0" err="1">
              <a:solidFill>
                <a:schemeClr val="accent2"/>
              </a:solidFill>
            </a:rPr>
            <a:t>run</a:t>
          </a:r>
          <a:r>
            <a:rPr lang="de-DE" dirty="0">
              <a:solidFill>
                <a:schemeClr val="accent2"/>
              </a:solidFill>
            </a:rPr>
            <a:t> </a:t>
          </a:r>
          <a:r>
            <a:rPr lang="de-DE" dirty="0" err="1">
              <a:solidFill>
                <a:schemeClr val="accent2"/>
              </a:solidFill>
            </a:rPr>
            <a:t>the</a:t>
          </a:r>
          <a:r>
            <a:rPr lang="de-DE" dirty="0">
              <a:solidFill>
                <a:schemeClr val="accent2"/>
              </a:solidFill>
            </a:rPr>
            <a:t> same </a:t>
          </a:r>
          <a:r>
            <a:rPr lang="de-DE" dirty="0" err="1">
              <a:solidFill>
                <a:schemeClr val="accent2"/>
              </a:solidFill>
            </a:rPr>
            <a:t>infrastructure</a:t>
          </a:r>
          <a:r>
            <a:rPr lang="de-DE" dirty="0">
              <a:solidFill>
                <a:schemeClr val="accent2"/>
              </a:solidFill>
            </a:rPr>
            <a:t> on </a:t>
          </a:r>
          <a:r>
            <a:rPr lang="de-DE" dirty="0" err="1">
              <a:solidFill>
                <a:schemeClr val="accent2"/>
              </a:solidFill>
            </a:rPr>
            <a:t>premise</a:t>
          </a:r>
          <a:endParaRPr lang="en-US" dirty="0">
            <a:solidFill>
              <a:schemeClr val="accent2"/>
            </a:solidFill>
          </a:endParaRPr>
        </a:p>
      </dgm:t>
    </dgm:pt>
    <dgm:pt modelId="{B3FDE889-B02E-4D6C-92B9-E4448121F2DA}" type="parTrans" cxnId="{534D0EC8-C20A-4B0A-B01C-A4F5BFBE52A6}">
      <dgm:prSet/>
      <dgm:spPr/>
      <dgm:t>
        <a:bodyPr/>
        <a:lstStyle/>
        <a:p>
          <a:endParaRPr lang="en-US"/>
        </a:p>
      </dgm:t>
    </dgm:pt>
    <dgm:pt modelId="{2DDA8B42-F530-4FA1-B86F-DF8368AF361D}" type="sibTrans" cxnId="{534D0EC8-C20A-4B0A-B01C-A4F5BFBE52A6}">
      <dgm:prSet/>
      <dgm:spPr/>
      <dgm:t>
        <a:bodyPr/>
        <a:lstStyle/>
        <a:p>
          <a:endParaRPr lang="en-US"/>
        </a:p>
      </dgm:t>
    </dgm:pt>
    <dgm:pt modelId="{A237AAD9-B260-467B-8CB0-EB8B9AD0F8FC}">
      <dgm:prSet/>
      <dgm:spPr/>
      <dgm:t>
        <a:bodyPr/>
        <a:lstStyle/>
        <a:p>
          <a:pPr>
            <a:lnSpc>
              <a:spcPct val="100000"/>
            </a:lnSpc>
            <a:defRPr cap="all"/>
          </a:pPr>
          <a:r>
            <a:rPr lang="de-DE" dirty="0" err="1">
              <a:solidFill>
                <a:schemeClr val="accent4"/>
              </a:solidFill>
            </a:rPr>
            <a:t>and</a:t>
          </a:r>
          <a:r>
            <a:rPr lang="de-DE" dirty="0">
              <a:solidFill>
                <a:schemeClr val="accent4"/>
              </a:solidFill>
            </a:rPr>
            <a:t> in (Multiple) </a:t>
          </a:r>
          <a:r>
            <a:rPr lang="de-DE" dirty="0" err="1">
              <a:solidFill>
                <a:schemeClr val="accent4"/>
              </a:solidFill>
            </a:rPr>
            <a:t>cloud</a:t>
          </a:r>
          <a:r>
            <a:rPr lang="de-DE" dirty="0">
              <a:solidFill>
                <a:schemeClr val="accent4"/>
              </a:solidFill>
            </a:rPr>
            <a:t>(S)</a:t>
          </a:r>
          <a:endParaRPr lang="en-US" dirty="0">
            <a:solidFill>
              <a:schemeClr val="accent4"/>
            </a:solidFill>
          </a:endParaRPr>
        </a:p>
      </dgm:t>
    </dgm:pt>
    <dgm:pt modelId="{AA9814D9-68F6-4EF4-AAB0-E4723B833B23}" type="parTrans" cxnId="{B5CED361-B4F1-44FA-8747-58AF0DFED072}">
      <dgm:prSet/>
      <dgm:spPr/>
      <dgm:t>
        <a:bodyPr/>
        <a:lstStyle/>
        <a:p>
          <a:endParaRPr lang="en-US"/>
        </a:p>
      </dgm:t>
    </dgm:pt>
    <dgm:pt modelId="{E6365D4E-712A-4094-BCFE-66C2F533C92A}" type="sibTrans" cxnId="{B5CED361-B4F1-44FA-8747-58AF0DFED072}">
      <dgm:prSet/>
      <dgm:spPr/>
      <dgm:t>
        <a:bodyPr/>
        <a:lstStyle/>
        <a:p>
          <a:endParaRPr lang="en-US"/>
        </a:p>
      </dgm:t>
    </dgm:pt>
    <dgm:pt modelId="{925AB3DE-CAD7-4828-984E-A9462EABD32F}" type="pres">
      <dgm:prSet presAssocID="{909D60FF-BD64-408A-A876-6305C3681F95}" presName="root" presStyleCnt="0">
        <dgm:presLayoutVars>
          <dgm:dir/>
          <dgm:resizeHandles val="exact"/>
        </dgm:presLayoutVars>
      </dgm:prSet>
      <dgm:spPr/>
    </dgm:pt>
    <dgm:pt modelId="{82B285FD-91A0-4593-887E-43667224C591}" type="pres">
      <dgm:prSet presAssocID="{6E5B74BA-AACB-4DCE-91DD-F11BE3AD9193}" presName="compNode" presStyleCnt="0"/>
      <dgm:spPr/>
    </dgm:pt>
    <dgm:pt modelId="{A1B9864B-3620-435C-A19A-45322B943E39}" type="pres">
      <dgm:prSet presAssocID="{6E5B74BA-AACB-4DCE-91DD-F11BE3AD9193}" presName="iconBgRect" presStyleLbl="bgShp" presStyleIdx="0" presStyleCnt="2"/>
      <dgm:spPr>
        <a:prstGeom prst="round2DiagRect">
          <a:avLst>
            <a:gd name="adj1" fmla="val 29727"/>
            <a:gd name="adj2" fmla="val 0"/>
          </a:avLst>
        </a:prstGeom>
        <a:solidFill>
          <a:schemeClr val="accent2"/>
        </a:solidFill>
      </dgm:spPr>
    </dgm:pt>
    <dgm:pt modelId="{92DED498-BBF5-4F22-B634-CFD20703F914}" type="pres">
      <dgm:prSet presAssocID="{6E5B74BA-AACB-4DCE-91DD-F11BE3AD91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6419162-1CE1-4D38-A4C2-A83EACF9FA4D}" type="pres">
      <dgm:prSet presAssocID="{6E5B74BA-AACB-4DCE-91DD-F11BE3AD9193}" presName="spaceRect" presStyleCnt="0"/>
      <dgm:spPr/>
    </dgm:pt>
    <dgm:pt modelId="{859C9ED8-1822-4D55-8341-CC0D2BDCD0E6}" type="pres">
      <dgm:prSet presAssocID="{6E5B74BA-AACB-4DCE-91DD-F11BE3AD9193}" presName="textRect" presStyleLbl="revTx" presStyleIdx="0" presStyleCnt="2">
        <dgm:presLayoutVars>
          <dgm:chMax val="1"/>
          <dgm:chPref val="1"/>
        </dgm:presLayoutVars>
      </dgm:prSet>
      <dgm:spPr/>
    </dgm:pt>
    <dgm:pt modelId="{3B401985-7C45-4C19-8C15-59A4E629B622}" type="pres">
      <dgm:prSet presAssocID="{2DDA8B42-F530-4FA1-B86F-DF8368AF361D}" presName="sibTrans" presStyleCnt="0"/>
      <dgm:spPr/>
    </dgm:pt>
    <dgm:pt modelId="{4C041411-F47C-4BA3-AC75-D1CAC6006AEE}" type="pres">
      <dgm:prSet presAssocID="{A237AAD9-B260-467B-8CB0-EB8B9AD0F8FC}" presName="compNode" presStyleCnt="0"/>
      <dgm:spPr/>
    </dgm:pt>
    <dgm:pt modelId="{59BE5A30-C2A8-49D0-AF0A-C3D4BAEBF148}" type="pres">
      <dgm:prSet presAssocID="{A237AAD9-B260-467B-8CB0-EB8B9AD0F8FC}" presName="iconBgRect" presStyleLbl="bgShp" presStyleIdx="1" presStyleCnt="2"/>
      <dgm:spPr>
        <a:prstGeom prst="round2DiagRect">
          <a:avLst>
            <a:gd name="adj1" fmla="val 29727"/>
            <a:gd name="adj2" fmla="val 0"/>
          </a:avLst>
        </a:prstGeom>
        <a:solidFill>
          <a:schemeClr val="accent4"/>
        </a:solidFill>
      </dgm:spPr>
    </dgm:pt>
    <dgm:pt modelId="{2B27C2B4-2A75-4B98-8F86-3095C72DE517}" type="pres">
      <dgm:prSet presAssocID="{A237AAD9-B260-467B-8CB0-EB8B9AD0F8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2964F8AD-2248-4925-904B-4DB523DF479F}" type="pres">
      <dgm:prSet presAssocID="{A237AAD9-B260-467B-8CB0-EB8B9AD0F8FC}" presName="spaceRect" presStyleCnt="0"/>
      <dgm:spPr/>
    </dgm:pt>
    <dgm:pt modelId="{F3AD23B2-EB9D-46D1-9B61-A1CF688AD660}" type="pres">
      <dgm:prSet presAssocID="{A237AAD9-B260-467B-8CB0-EB8B9AD0F8FC}" presName="textRect" presStyleLbl="revTx" presStyleIdx="1" presStyleCnt="2">
        <dgm:presLayoutVars>
          <dgm:chMax val="1"/>
          <dgm:chPref val="1"/>
        </dgm:presLayoutVars>
      </dgm:prSet>
      <dgm:spPr/>
    </dgm:pt>
  </dgm:ptLst>
  <dgm:cxnLst>
    <dgm:cxn modelId="{22EE4B46-40F1-EE4D-8817-F762951939F4}" type="presOf" srcId="{A237AAD9-B260-467B-8CB0-EB8B9AD0F8FC}" destId="{F3AD23B2-EB9D-46D1-9B61-A1CF688AD660}" srcOrd="0" destOrd="0" presId="urn:microsoft.com/office/officeart/2018/5/layout/IconLeafLabelList"/>
    <dgm:cxn modelId="{A1D9E351-6A8F-CA48-B56F-F570C3CF0D07}" type="presOf" srcId="{909D60FF-BD64-408A-A876-6305C3681F95}" destId="{925AB3DE-CAD7-4828-984E-A9462EABD32F}" srcOrd="0" destOrd="0" presId="urn:microsoft.com/office/officeart/2018/5/layout/IconLeafLabelList"/>
    <dgm:cxn modelId="{B5CED361-B4F1-44FA-8747-58AF0DFED072}" srcId="{909D60FF-BD64-408A-A876-6305C3681F95}" destId="{A237AAD9-B260-467B-8CB0-EB8B9AD0F8FC}" srcOrd="1" destOrd="0" parTransId="{AA9814D9-68F6-4EF4-AAB0-E4723B833B23}" sibTransId="{E6365D4E-712A-4094-BCFE-66C2F533C92A}"/>
    <dgm:cxn modelId="{534D0EC8-C20A-4B0A-B01C-A4F5BFBE52A6}" srcId="{909D60FF-BD64-408A-A876-6305C3681F95}" destId="{6E5B74BA-AACB-4DCE-91DD-F11BE3AD9193}" srcOrd="0" destOrd="0" parTransId="{B3FDE889-B02E-4D6C-92B9-E4448121F2DA}" sibTransId="{2DDA8B42-F530-4FA1-B86F-DF8368AF361D}"/>
    <dgm:cxn modelId="{9794BDF2-A1F5-BF45-9A54-184F0E7D7A9F}" type="presOf" srcId="{6E5B74BA-AACB-4DCE-91DD-F11BE3AD9193}" destId="{859C9ED8-1822-4D55-8341-CC0D2BDCD0E6}" srcOrd="0" destOrd="0" presId="urn:microsoft.com/office/officeart/2018/5/layout/IconLeafLabelList"/>
    <dgm:cxn modelId="{A51A46A3-6BA6-AD45-9808-119330EFAF65}" type="presParOf" srcId="{925AB3DE-CAD7-4828-984E-A9462EABD32F}" destId="{82B285FD-91A0-4593-887E-43667224C591}" srcOrd="0" destOrd="0" presId="urn:microsoft.com/office/officeart/2018/5/layout/IconLeafLabelList"/>
    <dgm:cxn modelId="{32BFEBF0-7211-2E46-B1C4-C9EBE4798F09}" type="presParOf" srcId="{82B285FD-91A0-4593-887E-43667224C591}" destId="{A1B9864B-3620-435C-A19A-45322B943E39}" srcOrd="0" destOrd="0" presId="urn:microsoft.com/office/officeart/2018/5/layout/IconLeafLabelList"/>
    <dgm:cxn modelId="{6B3A1A34-DDCC-A443-BD0D-805804ACA16E}" type="presParOf" srcId="{82B285FD-91A0-4593-887E-43667224C591}" destId="{92DED498-BBF5-4F22-B634-CFD20703F914}" srcOrd="1" destOrd="0" presId="urn:microsoft.com/office/officeart/2018/5/layout/IconLeafLabelList"/>
    <dgm:cxn modelId="{16C27326-7B4F-9749-BDDA-2CC35F4C2609}" type="presParOf" srcId="{82B285FD-91A0-4593-887E-43667224C591}" destId="{26419162-1CE1-4D38-A4C2-A83EACF9FA4D}" srcOrd="2" destOrd="0" presId="urn:microsoft.com/office/officeart/2018/5/layout/IconLeafLabelList"/>
    <dgm:cxn modelId="{6E6EAE2E-0130-CE40-91C4-C5C864723AE4}" type="presParOf" srcId="{82B285FD-91A0-4593-887E-43667224C591}" destId="{859C9ED8-1822-4D55-8341-CC0D2BDCD0E6}" srcOrd="3" destOrd="0" presId="urn:microsoft.com/office/officeart/2018/5/layout/IconLeafLabelList"/>
    <dgm:cxn modelId="{6F037633-DAEC-4248-A740-0259D34C34AF}" type="presParOf" srcId="{925AB3DE-CAD7-4828-984E-A9462EABD32F}" destId="{3B401985-7C45-4C19-8C15-59A4E629B622}" srcOrd="1" destOrd="0" presId="urn:microsoft.com/office/officeart/2018/5/layout/IconLeafLabelList"/>
    <dgm:cxn modelId="{711C2B42-B546-474A-8A49-7EB60DA1579F}" type="presParOf" srcId="{925AB3DE-CAD7-4828-984E-A9462EABD32F}" destId="{4C041411-F47C-4BA3-AC75-D1CAC6006AEE}" srcOrd="2" destOrd="0" presId="urn:microsoft.com/office/officeart/2018/5/layout/IconLeafLabelList"/>
    <dgm:cxn modelId="{CAAE26D0-004D-3B40-B21E-A0EB82F59C17}" type="presParOf" srcId="{4C041411-F47C-4BA3-AC75-D1CAC6006AEE}" destId="{59BE5A30-C2A8-49D0-AF0A-C3D4BAEBF148}" srcOrd="0" destOrd="0" presId="urn:microsoft.com/office/officeart/2018/5/layout/IconLeafLabelList"/>
    <dgm:cxn modelId="{31FCDDA5-62C8-FB48-B6F8-0A06E07EB4BF}" type="presParOf" srcId="{4C041411-F47C-4BA3-AC75-D1CAC6006AEE}" destId="{2B27C2B4-2A75-4B98-8F86-3095C72DE517}" srcOrd="1" destOrd="0" presId="urn:microsoft.com/office/officeart/2018/5/layout/IconLeafLabelList"/>
    <dgm:cxn modelId="{22D945A5-F450-2A41-85EB-A7D4F074CE35}" type="presParOf" srcId="{4C041411-F47C-4BA3-AC75-D1CAC6006AEE}" destId="{2964F8AD-2248-4925-904B-4DB523DF479F}" srcOrd="2" destOrd="0" presId="urn:microsoft.com/office/officeart/2018/5/layout/IconLeafLabelList"/>
    <dgm:cxn modelId="{7B4566DB-9E41-3847-AD04-5923E372E1C6}" type="presParOf" srcId="{4C041411-F47C-4BA3-AC75-D1CAC6006AEE}" destId="{F3AD23B2-EB9D-46D1-9B61-A1CF688AD66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2C982F-C3B2-4225-9154-3B1CC264776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651573-BBDF-4FD8-9471-98E8A6F420D1}">
      <dgm:prSet/>
      <dgm:spPr/>
      <dgm:t>
        <a:bodyPr/>
        <a:lstStyle/>
        <a:p>
          <a:pPr>
            <a:lnSpc>
              <a:spcPct val="100000"/>
            </a:lnSpc>
          </a:pP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Command-line Tools can be 235x Faster than Hadoop Cluster</a:t>
          </a:r>
          <a:endParaRPr lang="en-US" dirty="0">
            <a:solidFill>
              <a:schemeClr val="tx1"/>
            </a:solidFill>
          </a:endParaRPr>
        </a:p>
      </dgm:t>
    </dgm:pt>
    <dgm:pt modelId="{E438877E-594D-4F69-A916-0D8F2C9808D8}" type="parTrans" cxnId="{32D3C42D-DE69-4A40-8881-2CFFB96605EF}">
      <dgm:prSet/>
      <dgm:spPr/>
      <dgm:t>
        <a:bodyPr/>
        <a:lstStyle/>
        <a:p>
          <a:endParaRPr lang="en-US"/>
        </a:p>
      </dgm:t>
    </dgm:pt>
    <dgm:pt modelId="{09B2AEE7-2BA8-4968-96AC-AFA82983C858}" type="sibTrans" cxnId="{32D3C42D-DE69-4A40-8881-2CFFB96605EF}">
      <dgm:prSet/>
      <dgm:spPr/>
      <dgm:t>
        <a:bodyPr/>
        <a:lstStyle/>
        <a:p>
          <a:endParaRPr lang="en-US"/>
        </a:p>
      </dgm:t>
    </dgm:pt>
    <dgm:pt modelId="{F2CFA716-A2C9-4B21-A62D-FFAFCC845041}">
      <dgm:prSet/>
      <dgm:spPr/>
      <dgm:t>
        <a:bodyPr/>
        <a:lstStyle/>
        <a:p>
          <a:pPr>
            <a:lnSpc>
              <a:spcPct val="100000"/>
            </a:lnSpc>
          </a:pPr>
          <a:r>
            <a:rPr lang="de-DE" dirty="0" err="1"/>
            <a:t>big</a:t>
          </a:r>
          <a:r>
            <a:rPr lang="de-DE" dirty="0"/>
            <a:t> RAM </a:t>
          </a:r>
          <a:r>
            <a:rPr lang="de-DE" dirty="0" err="1"/>
            <a:t>is</a:t>
          </a:r>
          <a:r>
            <a:rPr lang="de-DE" dirty="0"/>
            <a:t> </a:t>
          </a:r>
          <a:r>
            <a:rPr lang="de-DE" dirty="0" err="1"/>
            <a:t>eating</a:t>
          </a:r>
          <a:r>
            <a:rPr lang="de-DE" dirty="0"/>
            <a:t> </a:t>
          </a:r>
          <a:r>
            <a:rPr lang="de-DE" dirty="0" err="1"/>
            <a:t>big</a:t>
          </a:r>
          <a:r>
            <a:rPr lang="de-DE" dirty="0"/>
            <a:t> </a:t>
          </a:r>
          <a:r>
            <a:rPr lang="de-DE" dirty="0" err="1"/>
            <a:t>data</a:t>
          </a:r>
          <a:r>
            <a:rPr lang="de-DE" dirty="0"/>
            <a:t>. </a:t>
          </a:r>
          <a:r>
            <a:rPr lang="de-DE" dirty="0" err="1"/>
            <a:t>Machine</a:t>
          </a:r>
          <a:r>
            <a:rPr lang="de-DE" dirty="0"/>
            <a:t> </a:t>
          </a:r>
          <a:r>
            <a:rPr lang="de-DE" dirty="0" err="1"/>
            <a:t>with</a:t>
          </a:r>
          <a:r>
            <a:rPr lang="de-DE" dirty="0"/>
            <a:t> 2-5 TB RAM </a:t>
          </a:r>
          <a:r>
            <a:rPr lang="de-DE" dirty="0" err="1"/>
            <a:t>are</a:t>
          </a:r>
          <a:r>
            <a:rPr lang="de-DE" dirty="0"/>
            <a:t> </a:t>
          </a:r>
          <a:r>
            <a:rPr lang="de-DE" dirty="0" err="1"/>
            <a:t>cheap</a:t>
          </a:r>
          <a:endParaRPr lang="en-US" dirty="0"/>
        </a:p>
      </dgm:t>
    </dgm:pt>
    <dgm:pt modelId="{73C7530A-6BD4-4911-AD8F-09B8441F5178}" type="parTrans" cxnId="{27F0244D-5F52-4C55-A7B6-0BE07258E525}">
      <dgm:prSet/>
      <dgm:spPr/>
      <dgm:t>
        <a:bodyPr/>
        <a:lstStyle/>
        <a:p>
          <a:endParaRPr lang="en-US"/>
        </a:p>
      </dgm:t>
    </dgm:pt>
    <dgm:pt modelId="{2CB76800-264E-418B-A55E-CF38525A61AF}" type="sibTrans" cxnId="{27F0244D-5F52-4C55-A7B6-0BE07258E525}">
      <dgm:prSet/>
      <dgm:spPr/>
      <dgm:t>
        <a:bodyPr/>
        <a:lstStyle/>
        <a:p>
          <a:endParaRPr lang="en-US"/>
        </a:p>
      </dgm:t>
    </dgm:pt>
    <dgm:pt modelId="{A54CBBD1-8FF6-4218-8574-726CCC117695}" type="pres">
      <dgm:prSet presAssocID="{3A2C982F-C3B2-4225-9154-3B1CC2647766}" presName="root" presStyleCnt="0">
        <dgm:presLayoutVars>
          <dgm:dir/>
          <dgm:resizeHandles val="exact"/>
        </dgm:presLayoutVars>
      </dgm:prSet>
      <dgm:spPr/>
    </dgm:pt>
    <dgm:pt modelId="{B7DFDEFC-F15E-4E0F-A6E4-45FFBCF3DD5E}" type="pres">
      <dgm:prSet presAssocID="{AA651573-BBDF-4FD8-9471-98E8A6F420D1}" presName="compNode" presStyleCnt="0"/>
      <dgm:spPr/>
    </dgm:pt>
    <dgm:pt modelId="{683D525F-DB7A-41AC-9BAD-B7D8FE31EBBE}" type="pres">
      <dgm:prSet presAssocID="{AA651573-BBDF-4FD8-9471-98E8A6F420D1}"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ingle gear"/>
        </a:ext>
      </dgm:extLst>
    </dgm:pt>
    <dgm:pt modelId="{58F6E74A-45AB-485D-9C8F-825B6B296344}" type="pres">
      <dgm:prSet presAssocID="{AA651573-BBDF-4FD8-9471-98E8A6F420D1}" presName="spaceRect" presStyleCnt="0"/>
      <dgm:spPr/>
    </dgm:pt>
    <dgm:pt modelId="{E1664941-C9F8-4D7E-A32F-A3F370439995}" type="pres">
      <dgm:prSet presAssocID="{AA651573-BBDF-4FD8-9471-98E8A6F420D1}" presName="textRect" presStyleLbl="revTx" presStyleIdx="0" presStyleCnt="2">
        <dgm:presLayoutVars>
          <dgm:chMax val="1"/>
          <dgm:chPref val="1"/>
        </dgm:presLayoutVars>
      </dgm:prSet>
      <dgm:spPr/>
    </dgm:pt>
    <dgm:pt modelId="{6A9C4E43-FF72-4CFF-B62F-58185B5EB8D1}" type="pres">
      <dgm:prSet presAssocID="{09B2AEE7-2BA8-4968-96AC-AFA82983C858}" presName="sibTrans" presStyleCnt="0"/>
      <dgm:spPr/>
    </dgm:pt>
    <dgm:pt modelId="{81658BBD-1174-4A9F-B842-4C3DE4E8287A}" type="pres">
      <dgm:prSet presAssocID="{F2CFA716-A2C9-4B21-A62D-FFAFCC845041}" presName="compNode" presStyleCnt="0"/>
      <dgm:spPr/>
    </dgm:pt>
    <dgm:pt modelId="{F32A2854-37EE-463C-98EC-C721CAF5B1F9}" type="pres">
      <dgm:prSet presAssocID="{F2CFA716-A2C9-4B21-A62D-FFAFCC845041}"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sk"/>
        </a:ext>
      </dgm:extLst>
    </dgm:pt>
    <dgm:pt modelId="{B3315CB7-6839-4E94-8CD5-529DEAEF08E0}" type="pres">
      <dgm:prSet presAssocID="{F2CFA716-A2C9-4B21-A62D-FFAFCC845041}" presName="spaceRect" presStyleCnt="0"/>
      <dgm:spPr/>
    </dgm:pt>
    <dgm:pt modelId="{74AC8A29-AF96-4B8E-A205-F217A08DA5A6}" type="pres">
      <dgm:prSet presAssocID="{F2CFA716-A2C9-4B21-A62D-FFAFCC845041}" presName="textRect" presStyleLbl="revTx" presStyleIdx="1" presStyleCnt="2">
        <dgm:presLayoutVars>
          <dgm:chMax val="1"/>
          <dgm:chPref val="1"/>
        </dgm:presLayoutVars>
      </dgm:prSet>
      <dgm:spPr/>
    </dgm:pt>
  </dgm:ptLst>
  <dgm:cxnLst>
    <dgm:cxn modelId="{32D3C42D-DE69-4A40-8881-2CFFB96605EF}" srcId="{3A2C982F-C3B2-4225-9154-3B1CC2647766}" destId="{AA651573-BBDF-4FD8-9471-98E8A6F420D1}" srcOrd="0" destOrd="0" parTransId="{E438877E-594D-4F69-A916-0D8F2C9808D8}" sibTransId="{09B2AEE7-2BA8-4968-96AC-AFA82983C858}"/>
    <dgm:cxn modelId="{DD720B3F-DE42-FD4E-A07D-D1428B8EB52C}" type="presOf" srcId="{3A2C982F-C3B2-4225-9154-3B1CC2647766}" destId="{A54CBBD1-8FF6-4218-8574-726CCC117695}" srcOrd="0" destOrd="0" presId="urn:microsoft.com/office/officeart/2018/2/layout/IconLabelList"/>
    <dgm:cxn modelId="{27F0244D-5F52-4C55-A7B6-0BE07258E525}" srcId="{3A2C982F-C3B2-4225-9154-3B1CC2647766}" destId="{F2CFA716-A2C9-4B21-A62D-FFAFCC845041}" srcOrd="1" destOrd="0" parTransId="{73C7530A-6BD4-4911-AD8F-09B8441F5178}" sibTransId="{2CB76800-264E-418B-A55E-CF38525A61AF}"/>
    <dgm:cxn modelId="{BA16F1A2-70F8-314F-BF04-5B8260EBA7A4}" type="presOf" srcId="{AA651573-BBDF-4FD8-9471-98E8A6F420D1}" destId="{E1664941-C9F8-4D7E-A32F-A3F370439995}" srcOrd="0" destOrd="0" presId="urn:microsoft.com/office/officeart/2018/2/layout/IconLabelList"/>
    <dgm:cxn modelId="{93A6BEB6-FD15-074E-9CCB-3CF66B1F3B55}" type="presOf" srcId="{F2CFA716-A2C9-4B21-A62D-FFAFCC845041}" destId="{74AC8A29-AF96-4B8E-A205-F217A08DA5A6}" srcOrd="0" destOrd="0" presId="urn:microsoft.com/office/officeart/2018/2/layout/IconLabelList"/>
    <dgm:cxn modelId="{5F717749-A785-C347-B90A-95112F99440B}" type="presParOf" srcId="{A54CBBD1-8FF6-4218-8574-726CCC117695}" destId="{B7DFDEFC-F15E-4E0F-A6E4-45FFBCF3DD5E}" srcOrd="0" destOrd="0" presId="urn:microsoft.com/office/officeart/2018/2/layout/IconLabelList"/>
    <dgm:cxn modelId="{880B14D4-B5B2-B542-A6EF-9E1566EB3BD3}" type="presParOf" srcId="{B7DFDEFC-F15E-4E0F-A6E4-45FFBCF3DD5E}" destId="{683D525F-DB7A-41AC-9BAD-B7D8FE31EBBE}" srcOrd="0" destOrd="0" presId="urn:microsoft.com/office/officeart/2018/2/layout/IconLabelList"/>
    <dgm:cxn modelId="{008CCA5D-886A-224A-8C9F-CF78A28FA5A4}" type="presParOf" srcId="{B7DFDEFC-F15E-4E0F-A6E4-45FFBCF3DD5E}" destId="{58F6E74A-45AB-485D-9C8F-825B6B296344}" srcOrd="1" destOrd="0" presId="urn:microsoft.com/office/officeart/2018/2/layout/IconLabelList"/>
    <dgm:cxn modelId="{241BEF0B-6D1A-CB49-BC50-ED95C45783F2}" type="presParOf" srcId="{B7DFDEFC-F15E-4E0F-A6E4-45FFBCF3DD5E}" destId="{E1664941-C9F8-4D7E-A32F-A3F370439995}" srcOrd="2" destOrd="0" presId="urn:microsoft.com/office/officeart/2018/2/layout/IconLabelList"/>
    <dgm:cxn modelId="{6397073B-C4D4-9241-8922-2C5DCDD76ABF}" type="presParOf" srcId="{A54CBBD1-8FF6-4218-8574-726CCC117695}" destId="{6A9C4E43-FF72-4CFF-B62F-58185B5EB8D1}" srcOrd="1" destOrd="0" presId="urn:microsoft.com/office/officeart/2018/2/layout/IconLabelList"/>
    <dgm:cxn modelId="{EE7880C0-F9FC-4642-88D8-05D87B918294}" type="presParOf" srcId="{A54CBBD1-8FF6-4218-8574-726CCC117695}" destId="{81658BBD-1174-4A9F-B842-4C3DE4E8287A}" srcOrd="2" destOrd="0" presId="urn:microsoft.com/office/officeart/2018/2/layout/IconLabelList"/>
    <dgm:cxn modelId="{B211E0C2-893B-9043-878C-2B0CB386A792}" type="presParOf" srcId="{81658BBD-1174-4A9F-B842-4C3DE4E8287A}" destId="{F32A2854-37EE-463C-98EC-C721CAF5B1F9}" srcOrd="0" destOrd="0" presId="urn:microsoft.com/office/officeart/2018/2/layout/IconLabelList"/>
    <dgm:cxn modelId="{98952D9C-2F55-E04C-B995-57D4D7BD6600}" type="presParOf" srcId="{81658BBD-1174-4A9F-B842-4C3DE4E8287A}" destId="{B3315CB7-6839-4E94-8CD5-529DEAEF08E0}" srcOrd="1" destOrd="0" presId="urn:microsoft.com/office/officeart/2018/2/layout/IconLabelList"/>
    <dgm:cxn modelId="{B5B955D4-03A6-3E4C-BE8D-23856B70EFE1}" type="presParOf" srcId="{81658BBD-1174-4A9F-B842-4C3DE4E8287A}" destId="{74AC8A29-AF96-4B8E-A205-F217A08DA5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5AE2C9-972C-454F-92F4-A61AC3EF6C5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7C6163-2221-41EF-94C2-0497AA6CDB37}">
      <dgm:prSet/>
      <dgm:spPr/>
      <dgm:t>
        <a:bodyPr/>
        <a:lstStyle/>
        <a:p>
          <a:pPr>
            <a:lnSpc>
              <a:spcPct val="100000"/>
            </a:lnSpc>
            <a:defRPr cap="all"/>
          </a:pPr>
          <a:r>
            <a:rPr lang="en-US" noProof="0" dirty="0"/>
            <a:t>breadth, not depth</a:t>
          </a:r>
        </a:p>
      </dgm:t>
    </dgm:pt>
    <dgm:pt modelId="{7F69E5E7-4981-4451-ADDA-D93992C41819}" type="parTrans" cxnId="{14EE0CDE-84B1-435D-818B-70CFEE58FC2D}">
      <dgm:prSet/>
      <dgm:spPr/>
      <dgm:t>
        <a:bodyPr/>
        <a:lstStyle/>
        <a:p>
          <a:endParaRPr lang="en-US"/>
        </a:p>
      </dgm:t>
    </dgm:pt>
    <dgm:pt modelId="{85D3C0AF-0ADE-48C7-B2FA-5E1D5BCE65B6}" type="sibTrans" cxnId="{14EE0CDE-84B1-435D-818B-70CFEE58FC2D}">
      <dgm:prSet/>
      <dgm:spPr/>
      <dgm:t>
        <a:bodyPr/>
        <a:lstStyle/>
        <a:p>
          <a:endParaRPr lang="en-US"/>
        </a:p>
      </dgm:t>
    </dgm:pt>
    <dgm:pt modelId="{251759BD-43CC-48E5-B2A4-D4A5AAFB0566}">
      <dgm:prSet/>
      <dgm:spPr/>
      <dgm:t>
        <a:bodyPr/>
        <a:lstStyle/>
        <a:p>
          <a:pPr>
            <a:lnSpc>
              <a:spcPct val="100000"/>
            </a:lnSpc>
            <a:defRPr cap="all"/>
          </a:pPr>
          <a:r>
            <a:rPr lang="de-DE" dirty="0" err="1"/>
            <a:t>separation</a:t>
          </a:r>
          <a:r>
            <a:rPr lang="de-DE" dirty="0"/>
            <a:t> </a:t>
          </a:r>
          <a:r>
            <a:rPr lang="de-DE" dirty="0" err="1"/>
            <a:t>of</a:t>
          </a:r>
          <a:r>
            <a:rPr lang="de-DE" dirty="0"/>
            <a:t> </a:t>
          </a:r>
          <a:r>
            <a:rPr lang="de-DE" dirty="0" err="1"/>
            <a:t>code</a:t>
          </a:r>
          <a:r>
            <a:rPr lang="de-DE" dirty="0"/>
            <a:t> </a:t>
          </a:r>
          <a:r>
            <a:rPr lang="de-DE" dirty="0" err="1"/>
            <a:t>and</a:t>
          </a:r>
          <a:r>
            <a:rPr lang="de-DE" dirty="0"/>
            <a:t> </a:t>
          </a:r>
          <a:r>
            <a:rPr lang="de-DE" dirty="0" err="1"/>
            <a:t>state</a:t>
          </a:r>
          <a:r>
            <a:rPr lang="de-DE" dirty="0"/>
            <a:t>, </a:t>
          </a:r>
          <a:r>
            <a:rPr lang="de-DE" dirty="0" err="1"/>
            <a:t>compute</a:t>
          </a:r>
          <a:r>
            <a:rPr lang="de-DE" dirty="0"/>
            <a:t> &amp; </a:t>
          </a:r>
          <a:r>
            <a:rPr lang="de-DE" dirty="0" err="1"/>
            <a:t>storage</a:t>
          </a:r>
          <a:endParaRPr lang="en-US" dirty="0"/>
        </a:p>
      </dgm:t>
    </dgm:pt>
    <dgm:pt modelId="{C5E663C7-BCB9-40AE-A6A5-89F0FCF13238}" type="parTrans" cxnId="{7FD3596A-9598-4604-B145-2DB3706D3CAC}">
      <dgm:prSet/>
      <dgm:spPr/>
      <dgm:t>
        <a:bodyPr/>
        <a:lstStyle/>
        <a:p>
          <a:endParaRPr lang="en-US"/>
        </a:p>
      </dgm:t>
    </dgm:pt>
    <dgm:pt modelId="{16EC2074-32E9-4DB3-89F9-8469DFD41DD1}" type="sibTrans" cxnId="{7FD3596A-9598-4604-B145-2DB3706D3CAC}">
      <dgm:prSet/>
      <dgm:spPr/>
      <dgm:t>
        <a:bodyPr/>
        <a:lstStyle/>
        <a:p>
          <a:endParaRPr lang="en-US"/>
        </a:p>
      </dgm:t>
    </dgm:pt>
    <dgm:pt modelId="{58F4C655-E423-44E2-90C6-679618893F3A}" type="pres">
      <dgm:prSet presAssocID="{175AE2C9-972C-454F-92F4-A61AC3EF6C5A}" presName="root" presStyleCnt="0">
        <dgm:presLayoutVars>
          <dgm:dir/>
          <dgm:resizeHandles val="exact"/>
        </dgm:presLayoutVars>
      </dgm:prSet>
      <dgm:spPr/>
    </dgm:pt>
    <dgm:pt modelId="{C3B52A59-B86D-4204-89C5-9F104958A881}" type="pres">
      <dgm:prSet presAssocID="{907C6163-2221-41EF-94C2-0497AA6CDB37}" presName="compNode" presStyleCnt="0"/>
      <dgm:spPr/>
    </dgm:pt>
    <dgm:pt modelId="{3C97D94C-46C6-4C77-99E5-D620FA302233}" type="pres">
      <dgm:prSet presAssocID="{907C6163-2221-41EF-94C2-0497AA6CDB37}" presName="iconBgRect" presStyleLbl="bgShp" presStyleIdx="0" presStyleCnt="2"/>
      <dgm:spPr/>
    </dgm:pt>
    <dgm:pt modelId="{89AD049D-5CD8-45CD-A691-A93D5BBCF2C2}" type="pres">
      <dgm:prSet presAssocID="{907C6163-2221-41EF-94C2-0497AA6CDB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901FF7A-6A1C-4F8F-8B15-CB1510166B6B}" type="pres">
      <dgm:prSet presAssocID="{907C6163-2221-41EF-94C2-0497AA6CDB37}" presName="spaceRect" presStyleCnt="0"/>
      <dgm:spPr/>
    </dgm:pt>
    <dgm:pt modelId="{E7902586-DC6E-4B17-B0A9-381F144AF902}" type="pres">
      <dgm:prSet presAssocID="{907C6163-2221-41EF-94C2-0497AA6CDB37}" presName="textRect" presStyleLbl="revTx" presStyleIdx="0" presStyleCnt="2">
        <dgm:presLayoutVars>
          <dgm:chMax val="1"/>
          <dgm:chPref val="1"/>
        </dgm:presLayoutVars>
      </dgm:prSet>
      <dgm:spPr/>
    </dgm:pt>
    <dgm:pt modelId="{BA27083B-6D0A-4D40-898D-1594001B0F2F}" type="pres">
      <dgm:prSet presAssocID="{85D3C0AF-0ADE-48C7-B2FA-5E1D5BCE65B6}" presName="sibTrans" presStyleCnt="0"/>
      <dgm:spPr/>
    </dgm:pt>
    <dgm:pt modelId="{4E903D19-B1AE-4C5D-971D-B37255AB962E}" type="pres">
      <dgm:prSet presAssocID="{251759BD-43CC-48E5-B2A4-D4A5AAFB0566}" presName="compNode" presStyleCnt="0"/>
      <dgm:spPr/>
    </dgm:pt>
    <dgm:pt modelId="{5E721FF8-5C3C-4178-8AD0-C29F41BD6EFE}" type="pres">
      <dgm:prSet presAssocID="{251759BD-43CC-48E5-B2A4-D4A5AAFB0566}" presName="iconBgRect" presStyleLbl="bgShp" presStyleIdx="1" presStyleCnt="2"/>
      <dgm:spPr/>
    </dgm:pt>
    <dgm:pt modelId="{196177DD-2568-4D0A-84B5-44D1597F58A9}" type="pres">
      <dgm:prSet presAssocID="{251759BD-43CC-48E5-B2A4-D4A5AAFB05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6032924-5271-49F9-A966-CC4A55158194}" type="pres">
      <dgm:prSet presAssocID="{251759BD-43CC-48E5-B2A4-D4A5AAFB0566}" presName="spaceRect" presStyleCnt="0"/>
      <dgm:spPr/>
    </dgm:pt>
    <dgm:pt modelId="{F0B8F216-3512-446C-9FBC-B69E1B9010B4}" type="pres">
      <dgm:prSet presAssocID="{251759BD-43CC-48E5-B2A4-D4A5AAFB0566}" presName="textRect" presStyleLbl="revTx" presStyleIdx="1" presStyleCnt="2">
        <dgm:presLayoutVars>
          <dgm:chMax val="1"/>
          <dgm:chPref val="1"/>
        </dgm:presLayoutVars>
      </dgm:prSet>
      <dgm:spPr/>
    </dgm:pt>
  </dgm:ptLst>
  <dgm:cxnLst>
    <dgm:cxn modelId="{7FD3596A-9598-4604-B145-2DB3706D3CAC}" srcId="{175AE2C9-972C-454F-92F4-A61AC3EF6C5A}" destId="{251759BD-43CC-48E5-B2A4-D4A5AAFB0566}" srcOrd="1" destOrd="0" parTransId="{C5E663C7-BCB9-40AE-A6A5-89F0FCF13238}" sibTransId="{16EC2074-32E9-4DB3-89F9-8469DFD41DD1}"/>
    <dgm:cxn modelId="{3D650FAC-9337-A549-A1FB-8E57B825B19F}" type="presOf" srcId="{251759BD-43CC-48E5-B2A4-D4A5AAFB0566}" destId="{F0B8F216-3512-446C-9FBC-B69E1B9010B4}" srcOrd="0" destOrd="0" presId="urn:microsoft.com/office/officeart/2018/5/layout/IconCircleLabelList"/>
    <dgm:cxn modelId="{4252A7C6-83CF-014F-B1A0-7FAA6F51D2FF}" type="presOf" srcId="{907C6163-2221-41EF-94C2-0497AA6CDB37}" destId="{E7902586-DC6E-4B17-B0A9-381F144AF902}" srcOrd="0" destOrd="0" presId="urn:microsoft.com/office/officeart/2018/5/layout/IconCircleLabelList"/>
    <dgm:cxn modelId="{0648F8CE-5AE0-4341-A07C-F032D39EE6AD}" type="presOf" srcId="{175AE2C9-972C-454F-92F4-A61AC3EF6C5A}" destId="{58F4C655-E423-44E2-90C6-679618893F3A}" srcOrd="0" destOrd="0" presId="urn:microsoft.com/office/officeart/2018/5/layout/IconCircleLabelList"/>
    <dgm:cxn modelId="{14EE0CDE-84B1-435D-818B-70CFEE58FC2D}" srcId="{175AE2C9-972C-454F-92F4-A61AC3EF6C5A}" destId="{907C6163-2221-41EF-94C2-0497AA6CDB37}" srcOrd="0" destOrd="0" parTransId="{7F69E5E7-4981-4451-ADDA-D93992C41819}" sibTransId="{85D3C0AF-0ADE-48C7-B2FA-5E1D5BCE65B6}"/>
    <dgm:cxn modelId="{224481EA-EA1A-9340-8128-552E7A364B2F}" type="presParOf" srcId="{58F4C655-E423-44E2-90C6-679618893F3A}" destId="{C3B52A59-B86D-4204-89C5-9F104958A881}" srcOrd="0" destOrd="0" presId="urn:microsoft.com/office/officeart/2018/5/layout/IconCircleLabelList"/>
    <dgm:cxn modelId="{188954AE-8911-5246-83D9-A050EC087F95}" type="presParOf" srcId="{C3B52A59-B86D-4204-89C5-9F104958A881}" destId="{3C97D94C-46C6-4C77-99E5-D620FA302233}" srcOrd="0" destOrd="0" presId="urn:microsoft.com/office/officeart/2018/5/layout/IconCircleLabelList"/>
    <dgm:cxn modelId="{25411367-F1FF-8B45-8097-57AA4DC711F2}" type="presParOf" srcId="{C3B52A59-B86D-4204-89C5-9F104958A881}" destId="{89AD049D-5CD8-45CD-A691-A93D5BBCF2C2}" srcOrd="1" destOrd="0" presId="urn:microsoft.com/office/officeart/2018/5/layout/IconCircleLabelList"/>
    <dgm:cxn modelId="{66FF09BE-C08F-0044-A579-1CC5E799F984}" type="presParOf" srcId="{C3B52A59-B86D-4204-89C5-9F104958A881}" destId="{E901FF7A-6A1C-4F8F-8B15-CB1510166B6B}" srcOrd="2" destOrd="0" presId="urn:microsoft.com/office/officeart/2018/5/layout/IconCircleLabelList"/>
    <dgm:cxn modelId="{91CABB31-7CBF-FF4E-B33B-B5EAAA2BCDC8}" type="presParOf" srcId="{C3B52A59-B86D-4204-89C5-9F104958A881}" destId="{E7902586-DC6E-4B17-B0A9-381F144AF902}" srcOrd="3" destOrd="0" presId="urn:microsoft.com/office/officeart/2018/5/layout/IconCircleLabelList"/>
    <dgm:cxn modelId="{8F9D500A-ABC9-2040-8961-A5CF69CCE67C}" type="presParOf" srcId="{58F4C655-E423-44E2-90C6-679618893F3A}" destId="{BA27083B-6D0A-4D40-898D-1594001B0F2F}" srcOrd="1" destOrd="0" presId="urn:microsoft.com/office/officeart/2018/5/layout/IconCircleLabelList"/>
    <dgm:cxn modelId="{34E1BF51-9D61-634A-8A79-FB389749903B}" type="presParOf" srcId="{58F4C655-E423-44E2-90C6-679618893F3A}" destId="{4E903D19-B1AE-4C5D-971D-B37255AB962E}" srcOrd="2" destOrd="0" presId="urn:microsoft.com/office/officeart/2018/5/layout/IconCircleLabelList"/>
    <dgm:cxn modelId="{DAC1F899-DD75-474A-A615-599CB8A46850}" type="presParOf" srcId="{4E903D19-B1AE-4C5D-971D-B37255AB962E}" destId="{5E721FF8-5C3C-4178-8AD0-C29F41BD6EFE}" srcOrd="0" destOrd="0" presId="urn:microsoft.com/office/officeart/2018/5/layout/IconCircleLabelList"/>
    <dgm:cxn modelId="{0654EFE0-8187-E04E-B7F8-1B1F8C160660}" type="presParOf" srcId="{4E903D19-B1AE-4C5D-971D-B37255AB962E}" destId="{196177DD-2568-4D0A-84B5-44D1597F58A9}" srcOrd="1" destOrd="0" presId="urn:microsoft.com/office/officeart/2018/5/layout/IconCircleLabelList"/>
    <dgm:cxn modelId="{25C428A8-FFCE-FC4D-B6AF-BF89660A993B}" type="presParOf" srcId="{4E903D19-B1AE-4C5D-971D-B37255AB962E}" destId="{F6032924-5271-49F9-A966-CC4A55158194}" srcOrd="2" destOrd="0" presId="urn:microsoft.com/office/officeart/2018/5/layout/IconCircleLabelList"/>
    <dgm:cxn modelId="{F642FD48-C87E-2742-A7E6-E6E4413E23E3}" type="presParOf" srcId="{4E903D19-B1AE-4C5D-971D-B37255AB962E}" destId="{F0B8F216-3512-446C-9FBC-B69E1B9010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70C7CC-38D5-4312-89A7-B2D1B2DD64C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90D15D-5401-4EED-ABD5-039F9046EFB4}">
      <dgm:prSet/>
      <dgm:spPr/>
      <dgm:t>
        <a:bodyPr/>
        <a:lstStyle/>
        <a:p>
          <a:r>
            <a:rPr lang="de-DE"/>
            <a:t>Unrealistic expectations:  machine learning, deep learning, and Bayesian simulations</a:t>
          </a:r>
          <a:endParaRPr lang="en-US"/>
        </a:p>
      </dgm:t>
    </dgm:pt>
    <dgm:pt modelId="{9D817FB7-8159-4E9B-B99B-D26BB26D6439}" type="parTrans" cxnId="{47BB2155-166C-4647-B7E2-76BD646BDA21}">
      <dgm:prSet/>
      <dgm:spPr/>
      <dgm:t>
        <a:bodyPr/>
        <a:lstStyle/>
        <a:p>
          <a:endParaRPr lang="en-US"/>
        </a:p>
      </dgm:t>
    </dgm:pt>
    <dgm:pt modelId="{A4998AAF-E1B8-44E2-A909-734D9C107434}" type="sibTrans" cxnId="{47BB2155-166C-4647-B7E2-76BD646BDA21}">
      <dgm:prSet/>
      <dgm:spPr/>
      <dgm:t>
        <a:bodyPr/>
        <a:lstStyle/>
        <a:p>
          <a:endParaRPr lang="en-US"/>
        </a:p>
      </dgm:t>
    </dgm:pt>
    <dgm:pt modelId="{FE3DEF61-421C-431A-9108-BC55B355AE76}">
      <dgm:prSet/>
      <dgm:spPr/>
      <dgm:t>
        <a:bodyPr/>
        <a:lstStyle/>
        <a:p>
          <a:r>
            <a:rPr lang="de-DE" b="1"/>
            <a:t>The reality is that “data science” has never been as much about machine learning as it has about cleaning, shaping data, and moving it from place to place.</a:t>
          </a:r>
          <a:endParaRPr lang="en-US"/>
        </a:p>
      </dgm:t>
    </dgm:pt>
    <dgm:pt modelId="{F5790D1F-0C54-4C48-9B37-1D253E9FD35E}" type="parTrans" cxnId="{D5AA0C6B-3E56-4D21-8E8F-B2F059090248}">
      <dgm:prSet/>
      <dgm:spPr/>
      <dgm:t>
        <a:bodyPr/>
        <a:lstStyle/>
        <a:p>
          <a:endParaRPr lang="en-US"/>
        </a:p>
      </dgm:t>
    </dgm:pt>
    <dgm:pt modelId="{CD079A8B-85E4-48C8-8D80-86937A3616B2}" type="sibTrans" cxnId="{D5AA0C6B-3E56-4D21-8E8F-B2F059090248}">
      <dgm:prSet/>
      <dgm:spPr/>
      <dgm:t>
        <a:bodyPr/>
        <a:lstStyle/>
        <a:p>
          <a:endParaRPr lang="en-US"/>
        </a:p>
      </dgm:t>
    </dgm:pt>
    <dgm:pt modelId="{BBBDBD23-6187-404A-88E0-493D11B519C4}" type="pres">
      <dgm:prSet presAssocID="{F870C7CC-38D5-4312-89A7-B2D1B2DD64C4}" presName="root" presStyleCnt="0">
        <dgm:presLayoutVars>
          <dgm:dir/>
          <dgm:resizeHandles val="exact"/>
        </dgm:presLayoutVars>
      </dgm:prSet>
      <dgm:spPr/>
    </dgm:pt>
    <dgm:pt modelId="{F8E2C549-86B5-490A-BC06-1F0641A5DCCE}" type="pres">
      <dgm:prSet presAssocID="{4590D15D-5401-4EED-ABD5-039F9046EFB4}" presName="compNode" presStyleCnt="0"/>
      <dgm:spPr/>
    </dgm:pt>
    <dgm:pt modelId="{736C40C2-EEE0-431F-B51F-12D18BFDAA19}" type="pres">
      <dgm:prSet presAssocID="{4590D15D-5401-4EED-ABD5-039F9046EF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5D4FD12-593E-4CFA-A3CA-AB018BAF45D1}" type="pres">
      <dgm:prSet presAssocID="{4590D15D-5401-4EED-ABD5-039F9046EFB4}" presName="spaceRect" presStyleCnt="0"/>
      <dgm:spPr/>
    </dgm:pt>
    <dgm:pt modelId="{5CF4903E-F295-4633-B5EB-B93A2EDD80AA}" type="pres">
      <dgm:prSet presAssocID="{4590D15D-5401-4EED-ABD5-039F9046EFB4}" presName="textRect" presStyleLbl="revTx" presStyleIdx="0" presStyleCnt="2">
        <dgm:presLayoutVars>
          <dgm:chMax val="1"/>
          <dgm:chPref val="1"/>
        </dgm:presLayoutVars>
      </dgm:prSet>
      <dgm:spPr/>
    </dgm:pt>
    <dgm:pt modelId="{52CA124B-9797-42E9-9AD0-5D728C9E8BE0}" type="pres">
      <dgm:prSet presAssocID="{A4998AAF-E1B8-44E2-A909-734D9C107434}" presName="sibTrans" presStyleCnt="0"/>
      <dgm:spPr/>
    </dgm:pt>
    <dgm:pt modelId="{08D39B8A-0B7E-471E-910D-DEEF79DBA0FC}" type="pres">
      <dgm:prSet presAssocID="{FE3DEF61-421C-431A-9108-BC55B355AE76}" presName="compNode" presStyleCnt="0"/>
      <dgm:spPr/>
    </dgm:pt>
    <dgm:pt modelId="{F379CAD4-DF65-4552-9CAD-881714496EFB}" type="pres">
      <dgm:prSet presAssocID="{FE3DEF61-421C-431A-9108-BC55B355AE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5A0C05D-6E12-4501-B176-4F66CD08E76C}" type="pres">
      <dgm:prSet presAssocID="{FE3DEF61-421C-431A-9108-BC55B355AE76}" presName="spaceRect" presStyleCnt="0"/>
      <dgm:spPr/>
    </dgm:pt>
    <dgm:pt modelId="{DB9E4988-8D3E-4907-B1C1-3834EB00A5A3}" type="pres">
      <dgm:prSet presAssocID="{FE3DEF61-421C-431A-9108-BC55B355AE76}" presName="textRect" presStyleLbl="revTx" presStyleIdx="1" presStyleCnt="2">
        <dgm:presLayoutVars>
          <dgm:chMax val="1"/>
          <dgm:chPref val="1"/>
        </dgm:presLayoutVars>
      </dgm:prSet>
      <dgm:spPr/>
    </dgm:pt>
  </dgm:ptLst>
  <dgm:cxnLst>
    <dgm:cxn modelId="{986F8335-BF4D-E449-AC1D-D10A1284DBEB}" type="presOf" srcId="{FE3DEF61-421C-431A-9108-BC55B355AE76}" destId="{DB9E4988-8D3E-4907-B1C1-3834EB00A5A3}" srcOrd="0" destOrd="0" presId="urn:microsoft.com/office/officeart/2018/2/layout/IconLabelList"/>
    <dgm:cxn modelId="{47BB2155-166C-4647-B7E2-76BD646BDA21}" srcId="{F870C7CC-38D5-4312-89A7-B2D1B2DD64C4}" destId="{4590D15D-5401-4EED-ABD5-039F9046EFB4}" srcOrd="0" destOrd="0" parTransId="{9D817FB7-8159-4E9B-B99B-D26BB26D6439}" sibTransId="{A4998AAF-E1B8-44E2-A909-734D9C107434}"/>
    <dgm:cxn modelId="{D5AA0C6B-3E56-4D21-8E8F-B2F059090248}" srcId="{F870C7CC-38D5-4312-89A7-B2D1B2DD64C4}" destId="{FE3DEF61-421C-431A-9108-BC55B355AE76}" srcOrd="1" destOrd="0" parTransId="{F5790D1F-0C54-4C48-9B37-1D253E9FD35E}" sibTransId="{CD079A8B-85E4-48C8-8D80-86937A3616B2}"/>
    <dgm:cxn modelId="{21F9067C-185D-DB4D-940C-EE789D18F5A1}" type="presOf" srcId="{4590D15D-5401-4EED-ABD5-039F9046EFB4}" destId="{5CF4903E-F295-4633-B5EB-B93A2EDD80AA}" srcOrd="0" destOrd="0" presId="urn:microsoft.com/office/officeart/2018/2/layout/IconLabelList"/>
    <dgm:cxn modelId="{F2B152D9-6339-6E4A-B8AD-6CDB31F9A60C}" type="presOf" srcId="{F870C7CC-38D5-4312-89A7-B2D1B2DD64C4}" destId="{BBBDBD23-6187-404A-88E0-493D11B519C4}" srcOrd="0" destOrd="0" presId="urn:microsoft.com/office/officeart/2018/2/layout/IconLabelList"/>
    <dgm:cxn modelId="{B4D46E1B-45AF-EF48-A610-B3B6FF7F9135}" type="presParOf" srcId="{BBBDBD23-6187-404A-88E0-493D11B519C4}" destId="{F8E2C549-86B5-490A-BC06-1F0641A5DCCE}" srcOrd="0" destOrd="0" presId="urn:microsoft.com/office/officeart/2018/2/layout/IconLabelList"/>
    <dgm:cxn modelId="{A46B8CBD-BA90-A343-A79E-A8518EF5C405}" type="presParOf" srcId="{F8E2C549-86B5-490A-BC06-1F0641A5DCCE}" destId="{736C40C2-EEE0-431F-B51F-12D18BFDAA19}" srcOrd="0" destOrd="0" presId="urn:microsoft.com/office/officeart/2018/2/layout/IconLabelList"/>
    <dgm:cxn modelId="{D999C9EF-1D2C-D245-BB40-54D64FF5A89D}" type="presParOf" srcId="{F8E2C549-86B5-490A-BC06-1F0641A5DCCE}" destId="{65D4FD12-593E-4CFA-A3CA-AB018BAF45D1}" srcOrd="1" destOrd="0" presId="urn:microsoft.com/office/officeart/2018/2/layout/IconLabelList"/>
    <dgm:cxn modelId="{14089B6C-2ED6-174B-AAFD-34C12A01918B}" type="presParOf" srcId="{F8E2C549-86B5-490A-BC06-1F0641A5DCCE}" destId="{5CF4903E-F295-4633-B5EB-B93A2EDD80AA}" srcOrd="2" destOrd="0" presId="urn:microsoft.com/office/officeart/2018/2/layout/IconLabelList"/>
    <dgm:cxn modelId="{D97C195B-CB39-F844-ABCF-F857D606CDA0}" type="presParOf" srcId="{BBBDBD23-6187-404A-88E0-493D11B519C4}" destId="{52CA124B-9797-42E9-9AD0-5D728C9E8BE0}" srcOrd="1" destOrd="0" presId="urn:microsoft.com/office/officeart/2018/2/layout/IconLabelList"/>
    <dgm:cxn modelId="{FA04E055-9E92-A242-AA9D-1EBAEF48F99C}" type="presParOf" srcId="{BBBDBD23-6187-404A-88E0-493D11B519C4}" destId="{08D39B8A-0B7E-471E-910D-DEEF79DBA0FC}" srcOrd="2" destOrd="0" presId="urn:microsoft.com/office/officeart/2018/2/layout/IconLabelList"/>
    <dgm:cxn modelId="{B284E820-2D27-A143-AC4B-21F892AC407A}" type="presParOf" srcId="{08D39B8A-0B7E-471E-910D-DEEF79DBA0FC}" destId="{F379CAD4-DF65-4552-9CAD-881714496EFB}" srcOrd="0" destOrd="0" presId="urn:microsoft.com/office/officeart/2018/2/layout/IconLabelList"/>
    <dgm:cxn modelId="{7DC54C22-8345-0E4F-B62C-6A779D765D8F}" type="presParOf" srcId="{08D39B8A-0B7E-471E-910D-DEEF79DBA0FC}" destId="{95A0C05D-6E12-4501-B176-4F66CD08E76C}" srcOrd="1" destOrd="0" presId="urn:microsoft.com/office/officeart/2018/2/layout/IconLabelList"/>
    <dgm:cxn modelId="{7322AA5D-5F60-8E43-8C5F-AA59FF18B126}" type="presParOf" srcId="{08D39B8A-0B7E-471E-910D-DEEF79DBA0FC}" destId="{DB9E4988-8D3E-4907-B1C1-3834EB00A5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C1702AA-B11C-42EB-AA2D-639A0DA09D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1170FC-BCE8-45E5-96C9-C6DF63F36374}">
      <dgm:prSet/>
      <dgm:spPr/>
      <dgm:t>
        <a:bodyPr/>
        <a:lstStyle/>
        <a:p>
          <a:pPr>
            <a:lnSpc>
              <a:spcPct val="100000"/>
            </a:lnSpc>
            <a:defRPr cap="all"/>
          </a:pPr>
          <a:r>
            <a:rPr lang="de-DE"/>
            <a:t>Individuals and interactions over processes and tools </a:t>
          </a:r>
          <a:endParaRPr lang="en-US"/>
        </a:p>
      </dgm:t>
    </dgm:pt>
    <dgm:pt modelId="{D3979298-728F-45B2-9C41-BD5360E24E26}" type="parTrans" cxnId="{E7DF730E-678F-421D-AE74-50503AB9973F}">
      <dgm:prSet/>
      <dgm:spPr/>
      <dgm:t>
        <a:bodyPr/>
        <a:lstStyle/>
        <a:p>
          <a:endParaRPr lang="en-US"/>
        </a:p>
      </dgm:t>
    </dgm:pt>
    <dgm:pt modelId="{106B02E8-110A-4E3B-93B5-A6C539414316}" type="sibTrans" cxnId="{E7DF730E-678F-421D-AE74-50503AB9973F}">
      <dgm:prSet/>
      <dgm:spPr/>
      <dgm:t>
        <a:bodyPr/>
        <a:lstStyle/>
        <a:p>
          <a:endParaRPr lang="en-US"/>
        </a:p>
      </dgm:t>
    </dgm:pt>
    <dgm:pt modelId="{E76C9FEC-4778-4DF1-B9BE-FEC3ED4C8468}">
      <dgm:prSet/>
      <dgm:spPr/>
      <dgm:t>
        <a:bodyPr/>
        <a:lstStyle/>
        <a:p>
          <a:pPr>
            <a:lnSpc>
              <a:spcPct val="100000"/>
            </a:lnSpc>
            <a:defRPr cap="all"/>
          </a:pPr>
          <a:r>
            <a:rPr lang="de-DE"/>
            <a:t>Working analytics over comprehensive documentation</a:t>
          </a:r>
          <a:endParaRPr lang="en-US"/>
        </a:p>
      </dgm:t>
    </dgm:pt>
    <dgm:pt modelId="{5AA822DA-6888-4B2C-9041-014543167740}" type="parTrans" cxnId="{19A63C48-9C06-46DB-97D0-22A170DF353C}">
      <dgm:prSet/>
      <dgm:spPr/>
      <dgm:t>
        <a:bodyPr/>
        <a:lstStyle/>
        <a:p>
          <a:endParaRPr lang="en-US"/>
        </a:p>
      </dgm:t>
    </dgm:pt>
    <dgm:pt modelId="{7D721D29-AD67-4AC3-89AE-F04370B4E3AA}" type="sibTrans" cxnId="{19A63C48-9C06-46DB-97D0-22A170DF353C}">
      <dgm:prSet/>
      <dgm:spPr/>
      <dgm:t>
        <a:bodyPr/>
        <a:lstStyle/>
        <a:p>
          <a:endParaRPr lang="en-US"/>
        </a:p>
      </dgm:t>
    </dgm:pt>
    <dgm:pt modelId="{4AA60005-4674-4323-BB7A-AAB2BA8FEDDC}">
      <dgm:prSet/>
      <dgm:spPr/>
      <dgm:t>
        <a:bodyPr/>
        <a:lstStyle/>
        <a:p>
          <a:pPr>
            <a:lnSpc>
              <a:spcPct val="100000"/>
            </a:lnSpc>
            <a:defRPr cap="all"/>
          </a:pPr>
          <a:r>
            <a:rPr lang="de-DE"/>
            <a:t>Customer collaboration over contract negotiation</a:t>
          </a:r>
          <a:endParaRPr lang="en-US"/>
        </a:p>
      </dgm:t>
    </dgm:pt>
    <dgm:pt modelId="{3260EED7-D272-4964-B14C-6E949051FE17}" type="parTrans" cxnId="{DA0B5ED2-C3E9-4CA0-975C-26296F07E9B0}">
      <dgm:prSet/>
      <dgm:spPr/>
      <dgm:t>
        <a:bodyPr/>
        <a:lstStyle/>
        <a:p>
          <a:endParaRPr lang="en-US"/>
        </a:p>
      </dgm:t>
    </dgm:pt>
    <dgm:pt modelId="{67B829F2-9C6B-4F7F-B1AE-77BAE072F069}" type="sibTrans" cxnId="{DA0B5ED2-C3E9-4CA0-975C-26296F07E9B0}">
      <dgm:prSet/>
      <dgm:spPr/>
      <dgm:t>
        <a:bodyPr/>
        <a:lstStyle/>
        <a:p>
          <a:endParaRPr lang="en-US"/>
        </a:p>
      </dgm:t>
    </dgm:pt>
    <dgm:pt modelId="{F8DF1840-3CF6-4530-99E6-ED230967C61C}">
      <dgm:prSet/>
      <dgm:spPr/>
      <dgm:t>
        <a:bodyPr/>
        <a:lstStyle/>
        <a:p>
          <a:pPr>
            <a:lnSpc>
              <a:spcPct val="100000"/>
            </a:lnSpc>
            <a:defRPr cap="all"/>
          </a:pPr>
          <a:r>
            <a:rPr lang="de-DE"/>
            <a:t>Experimentation, iteration, and feedback over extensive upfront design</a:t>
          </a:r>
          <a:endParaRPr lang="en-US"/>
        </a:p>
      </dgm:t>
    </dgm:pt>
    <dgm:pt modelId="{3B32E14C-A2E3-40BD-B4A7-D3B43E6047F7}" type="parTrans" cxnId="{99D746B8-6B44-489D-AD6B-BB64503A9115}">
      <dgm:prSet/>
      <dgm:spPr/>
      <dgm:t>
        <a:bodyPr/>
        <a:lstStyle/>
        <a:p>
          <a:endParaRPr lang="en-US"/>
        </a:p>
      </dgm:t>
    </dgm:pt>
    <dgm:pt modelId="{282995E1-CC8E-42E1-828E-520E047B9E80}" type="sibTrans" cxnId="{99D746B8-6B44-489D-AD6B-BB64503A9115}">
      <dgm:prSet/>
      <dgm:spPr/>
      <dgm:t>
        <a:bodyPr/>
        <a:lstStyle/>
        <a:p>
          <a:endParaRPr lang="en-US"/>
        </a:p>
      </dgm:t>
    </dgm:pt>
    <dgm:pt modelId="{1A5EF8CE-F281-46EF-B951-EB6ED6E5D388}">
      <dgm:prSet/>
      <dgm:spPr/>
      <dgm:t>
        <a:bodyPr/>
        <a:lstStyle/>
        <a:p>
          <a:pPr>
            <a:lnSpc>
              <a:spcPct val="100000"/>
            </a:lnSpc>
            <a:defRPr cap="all"/>
          </a:pPr>
          <a:r>
            <a:rPr lang="de-DE"/>
            <a:t>Cross-functional ownership of operations over siloed responsibilities </a:t>
          </a:r>
          <a:endParaRPr lang="en-US"/>
        </a:p>
      </dgm:t>
    </dgm:pt>
    <dgm:pt modelId="{36349DD2-311D-4523-B982-E31DAF5997C9}" type="parTrans" cxnId="{805AD230-5D0C-4C6E-900A-AD0C367EF6FB}">
      <dgm:prSet/>
      <dgm:spPr/>
      <dgm:t>
        <a:bodyPr/>
        <a:lstStyle/>
        <a:p>
          <a:endParaRPr lang="en-US"/>
        </a:p>
      </dgm:t>
    </dgm:pt>
    <dgm:pt modelId="{CA2077A8-93ED-4A0A-9917-D63BEEFA6F33}" type="sibTrans" cxnId="{805AD230-5D0C-4C6E-900A-AD0C367EF6FB}">
      <dgm:prSet/>
      <dgm:spPr/>
      <dgm:t>
        <a:bodyPr/>
        <a:lstStyle/>
        <a:p>
          <a:endParaRPr lang="en-US"/>
        </a:p>
      </dgm:t>
    </dgm:pt>
    <dgm:pt modelId="{086C3CD9-1CC2-4CCA-A989-D4A59D063386}" type="pres">
      <dgm:prSet presAssocID="{AC1702AA-B11C-42EB-AA2D-639A0DA09D2C}" presName="root" presStyleCnt="0">
        <dgm:presLayoutVars>
          <dgm:dir/>
          <dgm:resizeHandles val="exact"/>
        </dgm:presLayoutVars>
      </dgm:prSet>
      <dgm:spPr/>
    </dgm:pt>
    <dgm:pt modelId="{D8D2E3BC-FB4F-4F62-80D1-06AC14A4C6EB}" type="pres">
      <dgm:prSet presAssocID="{6D1170FC-BCE8-45E5-96C9-C6DF63F36374}" presName="compNode" presStyleCnt="0"/>
      <dgm:spPr/>
    </dgm:pt>
    <dgm:pt modelId="{82D562AB-3088-4901-9504-179CC1416BD6}" type="pres">
      <dgm:prSet presAssocID="{6D1170FC-BCE8-45E5-96C9-C6DF63F36374}" presName="iconBgRect" presStyleLbl="bgShp" presStyleIdx="0" presStyleCnt="5"/>
      <dgm:spPr>
        <a:prstGeom prst="round2DiagRect">
          <a:avLst>
            <a:gd name="adj1" fmla="val 29727"/>
            <a:gd name="adj2" fmla="val 0"/>
          </a:avLst>
        </a:prstGeom>
      </dgm:spPr>
    </dgm:pt>
    <dgm:pt modelId="{8ACF301C-1E5D-4A3D-8F4C-0CAF7602C01F}" type="pres">
      <dgm:prSet presAssocID="{6D1170FC-BCE8-45E5-96C9-C6DF63F363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54F921-B0FF-4F44-BF16-DABD2EA04C59}" type="pres">
      <dgm:prSet presAssocID="{6D1170FC-BCE8-45E5-96C9-C6DF63F36374}" presName="spaceRect" presStyleCnt="0"/>
      <dgm:spPr/>
    </dgm:pt>
    <dgm:pt modelId="{00E41858-ACBA-42D4-AA12-4168A249DDD5}" type="pres">
      <dgm:prSet presAssocID="{6D1170FC-BCE8-45E5-96C9-C6DF63F36374}" presName="textRect" presStyleLbl="revTx" presStyleIdx="0" presStyleCnt="5">
        <dgm:presLayoutVars>
          <dgm:chMax val="1"/>
          <dgm:chPref val="1"/>
        </dgm:presLayoutVars>
      </dgm:prSet>
      <dgm:spPr/>
    </dgm:pt>
    <dgm:pt modelId="{2C344232-A335-4D79-BBD7-C1A9D9157E0F}" type="pres">
      <dgm:prSet presAssocID="{106B02E8-110A-4E3B-93B5-A6C539414316}" presName="sibTrans" presStyleCnt="0"/>
      <dgm:spPr/>
    </dgm:pt>
    <dgm:pt modelId="{9169BEEC-0545-4580-930F-9BE08A8FEC5F}" type="pres">
      <dgm:prSet presAssocID="{E76C9FEC-4778-4DF1-B9BE-FEC3ED4C8468}" presName="compNode" presStyleCnt="0"/>
      <dgm:spPr/>
    </dgm:pt>
    <dgm:pt modelId="{0484026A-BF47-4B1C-9341-9A0CED91BB31}" type="pres">
      <dgm:prSet presAssocID="{E76C9FEC-4778-4DF1-B9BE-FEC3ED4C8468}" presName="iconBgRect" presStyleLbl="bgShp" presStyleIdx="1" presStyleCnt="5"/>
      <dgm:spPr>
        <a:prstGeom prst="round2DiagRect">
          <a:avLst>
            <a:gd name="adj1" fmla="val 29727"/>
            <a:gd name="adj2" fmla="val 0"/>
          </a:avLst>
        </a:prstGeom>
      </dgm:spPr>
    </dgm:pt>
    <dgm:pt modelId="{23F36039-63ED-4A4E-99A3-3783DE771D7F}" type="pres">
      <dgm:prSet presAssocID="{E76C9FEC-4778-4DF1-B9BE-FEC3ED4C84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4FD25D5C-534B-4247-97EE-8EA5210B49AB}" type="pres">
      <dgm:prSet presAssocID="{E76C9FEC-4778-4DF1-B9BE-FEC3ED4C8468}" presName="spaceRect" presStyleCnt="0"/>
      <dgm:spPr/>
    </dgm:pt>
    <dgm:pt modelId="{F66571E1-D9E4-4FD3-98BF-F52FE77E07A0}" type="pres">
      <dgm:prSet presAssocID="{E76C9FEC-4778-4DF1-B9BE-FEC3ED4C8468}" presName="textRect" presStyleLbl="revTx" presStyleIdx="1" presStyleCnt="5">
        <dgm:presLayoutVars>
          <dgm:chMax val="1"/>
          <dgm:chPref val="1"/>
        </dgm:presLayoutVars>
      </dgm:prSet>
      <dgm:spPr/>
    </dgm:pt>
    <dgm:pt modelId="{1BD8D450-A5E5-4679-9BBF-6D8D15B21C0E}" type="pres">
      <dgm:prSet presAssocID="{7D721D29-AD67-4AC3-89AE-F04370B4E3AA}" presName="sibTrans" presStyleCnt="0"/>
      <dgm:spPr/>
    </dgm:pt>
    <dgm:pt modelId="{5EFFCEA1-B587-4371-9CCF-F7F35DD50D43}" type="pres">
      <dgm:prSet presAssocID="{4AA60005-4674-4323-BB7A-AAB2BA8FEDDC}" presName="compNode" presStyleCnt="0"/>
      <dgm:spPr/>
    </dgm:pt>
    <dgm:pt modelId="{5C0B3338-1F18-4531-B5B0-EA9C9E9194E0}" type="pres">
      <dgm:prSet presAssocID="{4AA60005-4674-4323-BB7A-AAB2BA8FEDDC}" presName="iconBgRect" presStyleLbl="bgShp" presStyleIdx="2" presStyleCnt="5"/>
      <dgm:spPr>
        <a:prstGeom prst="round2DiagRect">
          <a:avLst>
            <a:gd name="adj1" fmla="val 29727"/>
            <a:gd name="adj2" fmla="val 0"/>
          </a:avLst>
        </a:prstGeom>
      </dgm:spPr>
    </dgm:pt>
    <dgm:pt modelId="{3CEB46B4-C765-4D79-9EBA-77A932208083}" type="pres">
      <dgm:prSet presAssocID="{4AA60005-4674-4323-BB7A-AAB2BA8FE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804D1D7-99F7-44BC-A659-121B76B9ABDE}" type="pres">
      <dgm:prSet presAssocID="{4AA60005-4674-4323-BB7A-AAB2BA8FEDDC}" presName="spaceRect" presStyleCnt="0"/>
      <dgm:spPr/>
    </dgm:pt>
    <dgm:pt modelId="{EF8E515F-8458-4E7D-9216-16C17F4AA80A}" type="pres">
      <dgm:prSet presAssocID="{4AA60005-4674-4323-BB7A-AAB2BA8FEDDC}" presName="textRect" presStyleLbl="revTx" presStyleIdx="2" presStyleCnt="5">
        <dgm:presLayoutVars>
          <dgm:chMax val="1"/>
          <dgm:chPref val="1"/>
        </dgm:presLayoutVars>
      </dgm:prSet>
      <dgm:spPr/>
    </dgm:pt>
    <dgm:pt modelId="{86179B63-B768-4004-BF58-FCD066D241DC}" type="pres">
      <dgm:prSet presAssocID="{67B829F2-9C6B-4F7F-B1AE-77BAE072F069}" presName="sibTrans" presStyleCnt="0"/>
      <dgm:spPr/>
    </dgm:pt>
    <dgm:pt modelId="{EA50E7CB-A8D2-40C8-84B3-EEDFB9AEAC6D}" type="pres">
      <dgm:prSet presAssocID="{F8DF1840-3CF6-4530-99E6-ED230967C61C}" presName="compNode" presStyleCnt="0"/>
      <dgm:spPr/>
    </dgm:pt>
    <dgm:pt modelId="{CAD94009-9D73-41D6-8331-470C824B3C73}" type="pres">
      <dgm:prSet presAssocID="{F8DF1840-3CF6-4530-99E6-ED230967C61C}" presName="iconBgRect" presStyleLbl="bgShp" presStyleIdx="3" presStyleCnt="5"/>
      <dgm:spPr>
        <a:prstGeom prst="round2DiagRect">
          <a:avLst>
            <a:gd name="adj1" fmla="val 29727"/>
            <a:gd name="adj2" fmla="val 0"/>
          </a:avLst>
        </a:prstGeom>
      </dgm:spPr>
    </dgm:pt>
    <dgm:pt modelId="{A4BD1E38-E1CF-4DBC-8D40-6F7BBF0F2CEA}" type="pres">
      <dgm:prSet presAssocID="{F8DF1840-3CF6-4530-99E6-ED230967C6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455AC470-95B3-4633-8094-A245694818DF}" type="pres">
      <dgm:prSet presAssocID="{F8DF1840-3CF6-4530-99E6-ED230967C61C}" presName="spaceRect" presStyleCnt="0"/>
      <dgm:spPr/>
    </dgm:pt>
    <dgm:pt modelId="{9438EE33-F632-49F5-95D8-F678BC0C00FA}" type="pres">
      <dgm:prSet presAssocID="{F8DF1840-3CF6-4530-99E6-ED230967C61C}" presName="textRect" presStyleLbl="revTx" presStyleIdx="3" presStyleCnt="5">
        <dgm:presLayoutVars>
          <dgm:chMax val="1"/>
          <dgm:chPref val="1"/>
        </dgm:presLayoutVars>
      </dgm:prSet>
      <dgm:spPr/>
    </dgm:pt>
    <dgm:pt modelId="{D2288326-9C5F-4E0B-A157-74848634520B}" type="pres">
      <dgm:prSet presAssocID="{282995E1-CC8E-42E1-828E-520E047B9E80}" presName="sibTrans" presStyleCnt="0"/>
      <dgm:spPr/>
    </dgm:pt>
    <dgm:pt modelId="{2C2529FA-F530-439B-9F93-B29FD44DC214}" type="pres">
      <dgm:prSet presAssocID="{1A5EF8CE-F281-46EF-B951-EB6ED6E5D388}" presName="compNode" presStyleCnt="0"/>
      <dgm:spPr/>
    </dgm:pt>
    <dgm:pt modelId="{ACF6F162-A5A9-4CDA-B2D2-CFB26ACFFEEF}" type="pres">
      <dgm:prSet presAssocID="{1A5EF8CE-F281-46EF-B951-EB6ED6E5D388}" presName="iconBgRect" presStyleLbl="bgShp" presStyleIdx="4" presStyleCnt="5"/>
      <dgm:spPr>
        <a:prstGeom prst="round2DiagRect">
          <a:avLst>
            <a:gd name="adj1" fmla="val 29727"/>
            <a:gd name="adj2" fmla="val 0"/>
          </a:avLst>
        </a:prstGeom>
      </dgm:spPr>
    </dgm:pt>
    <dgm:pt modelId="{0DA745FF-C984-4CF0-BF29-32781447B1EA}" type="pres">
      <dgm:prSet presAssocID="{1A5EF8CE-F281-46EF-B951-EB6ED6E5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C905740C-DA21-4E41-90A7-49D04BF32084}" type="pres">
      <dgm:prSet presAssocID="{1A5EF8CE-F281-46EF-B951-EB6ED6E5D388}" presName="spaceRect" presStyleCnt="0"/>
      <dgm:spPr/>
    </dgm:pt>
    <dgm:pt modelId="{BAD31360-718E-4969-8D79-43A26D6F7483}" type="pres">
      <dgm:prSet presAssocID="{1A5EF8CE-F281-46EF-B951-EB6ED6E5D388}" presName="textRect" presStyleLbl="revTx" presStyleIdx="4" presStyleCnt="5">
        <dgm:presLayoutVars>
          <dgm:chMax val="1"/>
          <dgm:chPref val="1"/>
        </dgm:presLayoutVars>
      </dgm:prSet>
      <dgm:spPr/>
    </dgm:pt>
  </dgm:ptLst>
  <dgm:cxnLst>
    <dgm:cxn modelId="{218D2603-5BE1-3D4D-8579-D70E4CE1741E}" type="presOf" srcId="{1A5EF8CE-F281-46EF-B951-EB6ED6E5D388}" destId="{BAD31360-718E-4969-8D79-43A26D6F7483}" srcOrd="0" destOrd="0" presId="urn:microsoft.com/office/officeart/2018/5/layout/IconLeafLabelList"/>
    <dgm:cxn modelId="{E7DF730E-678F-421D-AE74-50503AB9973F}" srcId="{AC1702AA-B11C-42EB-AA2D-639A0DA09D2C}" destId="{6D1170FC-BCE8-45E5-96C9-C6DF63F36374}" srcOrd="0" destOrd="0" parTransId="{D3979298-728F-45B2-9C41-BD5360E24E26}" sibTransId="{106B02E8-110A-4E3B-93B5-A6C539414316}"/>
    <dgm:cxn modelId="{8887A90F-9050-D543-A0EA-756BFEE0BCC3}" type="presOf" srcId="{6D1170FC-BCE8-45E5-96C9-C6DF63F36374}" destId="{00E41858-ACBA-42D4-AA12-4168A249DDD5}" srcOrd="0" destOrd="0" presId="urn:microsoft.com/office/officeart/2018/5/layout/IconLeafLabelList"/>
    <dgm:cxn modelId="{805AD230-5D0C-4C6E-900A-AD0C367EF6FB}" srcId="{AC1702AA-B11C-42EB-AA2D-639A0DA09D2C}" destId="{1A5EF8CE-F281-46EF-B951-EB6ED6E5D388}" srcOrd="4" destOrd="0" parTransId="{36349DD2-311D-4523-B982-E31DAF5997C9}" sibTransId="{CA2077A8-93ED-4A0A-9917-D63BEEFA6F33}"/>
    <dgm:cxn modelId="{19A63C48-9C06-46DB-97D0-22A170DF353C}" srcId="{AC1702AA-B11C-42EB-AA2D-639A0DA09D2C}" destId="{E76C9FEC-4778-4DF1-B9BE-FEC3ED4C8468}" srcOrd="1" destOrd="0" parTransId="{5AA822DA-6888-4B2C-9041-014543167740}" sibTransId="{7D721D29-AD67-4AC3-89AE-F04370B4E3AA}"/>
    <dgm:cxn modelId="{788B205E-93B5-CA40-AD27-3AC3B1B912B8}" type="presOf" srcId="{AC1702AA-B11C-42EB-AA2D-639A0DA09D2C}" destId="{086C3CD9-1CC2-4CCA-A989-D4A59D063386}" srcOrd="0" destOrd="0" presId="urn:microsoft.com/office/officeart/2018/5/layout/IconLeafLabelList"/>
    <dgm:cxn modelId="{34F020A1-4A0D-D04F-B010-9E600B6A8D0B}" type="presOf" srcId="{E76C9FEC-4778-4DF1-B9BE-FEC3ED4C8468}" destId="{F66571E1-D9E4-4FD3-98BF-F52FE77E07A0}" srcOrd="0" destOrd="0" presId="urn:microsoft.com/office/officeart/2018/5/layout/IconLeafLabelList"/>
    <dgm:cxn modelId="{99D746B8-6B44-489D-AD6B-BB64503A9115}" srcId="{AC1702AA-B11C-42EB-AA2D-639A0DA09D2C}" destId="{F8DF1840-3CF6-4530-99E6-ED230967C61C}" srcOrd="3" destOrd="0" parTransId="{3B32E14C-A2E3-40BD-B4A7-D3B43E6047F7}" sibTransId="{282995E1-CC8E-42E1-828E-520E047B9E80}"/>
    <dgm:cxn modelId="{06F015C1-F680-EF4F-A52D-3BCA86C27658}" type="presOf" srcId="{4AA60005-4674-4323-BB7A-AAB2BA8FEDDC}" destId="{EF8E515F-8458-4E7D-9216-16C17F4AA80A}" srcOrd="0" destOrd="0" presId="urn:microsoft.com/office/officeart/2018/5/layout/IconLeafLabelList"/>
    <dgm:cxn modelId="{DA0B5ED2-C3E9-4CA0-975C-26296F07E9B0}" srcId="{AC1702AA-B11C-42EB-AA2D-639A0DA09D2C}" destId="{4AA60005-4674-4323-BB7A-AAB2BA8FEDDC}" srcOrd="2" destOrd="0" parTransId="{3260EED7-D272-4964-B14C-6E949051FE17}" sibTransId="{67B829F2-9C6B-4F7F-B1AE-77BAE072F069}"/>
    <dgm:cxn modelId="{BEEC7AFF-4C61-824D-9EE7-D90F1CF45FE3}" type="presOf" srcId="{F8DF1840-3CF6-4530-99E6-ED230967C61C}" destId="{9438EE33-F632-49F5-95D8-F678BC0C00FA}" srcOrd="0" destOrd="0" presId="urn:microsoft.com/office/officeart/2018/5/layout/IconLeafLabelList"/>
    <dgm:cxn modelId="{10442356-B96A-E948-B87B-BB1263944D35}" type="presParOf" srcId="{086C3CD9-1CC2-4CCA-A989-D4A59D063386}" destId="{D8D2E3BC-FB4F-4F62-80D1-06AC14A4C6EB}" srcOrd="0" destOrd="0" presId="urn:microsoft.com/office/officeart/2018/5/layout/IconLeafLabelList"/>
    <dgm:cxn modelId="{92DAEAEA-C277-0043-BF0E-78EA31396F37}" type="presParOf" srcId="{D8D2E3BC-FB4F-4F62-80D1-06AC14A4C6EB}" destId="{82D562AB-3088-4901-9504-179CC1416BD6}" srcOrd="0" destOrd="0" presId="urn:microsoft.com/office/officeart/2018/5/layout/IconLeafLabelList"/>
    <dgm:cxn modelId="{0AA8B8F2-F349-2A4D-AF90-06D3B62B7244}" type="presParOf" srcId="{D8D2E3BC-FB4F-4F62-80D1-06AC14A4C6EB}" destId="{8ACF301C-1E5D-4A3D-8F4C-0CAF7602C01F}" srcOrd="1" destOrd="0" presId="urn:microsoft.com/office/officeart/2018/5/layout/IconLeafLabelList"/>
    <dgm:cxn modelId="{60242B6A-1DFE-3E4D-A5F4-14697C3F4DF0}" type="presParOf" srcId="{D8D2E3BC-FB4F-4F62-80D1-06AC14A4C6EB}" destId="{4654F921-B0FF-4F44-BF16-DABD2EA04C59}" srcOrd="2" destOrd="0" presId="urn:microsoft.com/office/officeart/2018/5/layout/IconLeafLabelList"/>
    <dgm:cxn modelId="{7085BF81-756D-5440-A9E3-B50FA3BA11AD}" type="presParOf" srcId="{D8D2E3BC-FB4F-4F62-80D1-06AC14A4C6EB}" destId="{00E41858-ACBA-42D4-AA12-4168A249DDD5}" srcOrd="3" destOrd="0" presId="urn:microsoft.com/office/officeart/2018/5/layout/IconLeafLabelList"/>
    <dgm:cxn modelId="{07A008F5-FECC-3B48-80A2-6E3CEB3D34B6}" type="presParOf" srcId="{086C3CD9-1CC2-4CCA-A989-D4A59D063386}" destId="{2C344232-A335-4D79-BBD7-C1A9D9157E0F}" srcOrd="1" destOrd="0" presId="urn:microsoft.com/office/officeart/2018/5/layout/IconLeafLabelList"/>
    <dgm:cxn modelId="{0A11B973-F852-8E41-BC7B-F5E139B3B4D5}" type="presParOf" srcId="{086C3CD9-1CC2-4CCA-A989-D4A59D063386}" destId="{9169BEEC-0545-4580-930F-9BE08A8FEC5F}" srcOrd="2" destOrd="0" presId="urn:microsoft.com/office/officeart/2018/5/layout/IconLeafLabelList"/>
    <dgm:cxn modelId="{472AE8E2-410D-B74E-8EFF-6F273AF64A35}" type="presParOf" srcId="{9169BEEC-0545-4580-930F-9BE08A8FEC5F}" destId="{0484026A-BF47-4B1C-9341-9A0CED91BB31}" srcOrd="0" destOrd="0" presId="urn:microsoft.com/office/officeart/2018/5/layout/IconLeafLabelList"/>
    <dgm:cxn modelId="{0EBB15A2-26C5-7E41-B482-27AED8DA04CE}" type="presParOf" srcId="{9169BEEC-0545-4580-930F-9BE08A8FEC5F}" destId="{23F36039-63ED-4A4E-99A3-3783DE771D7F}" srcOrd="1" destOrd="0" presId="urn:microsoft.com/office/officeart/2018/5/layout/IconLeafLabelList"/>
    <dgm:cxn modelId="{B18F4356-605F-4C4F-9718-DF2753D769DD}" type="presParOf" srcId="{9169BEEC-0545-4580-930F-9BE08A8FEC5F}" destId="{4FD25D5C-534B-4247-97EE-8EA5210B49AB}" srcOrd="2" destOrd="0" presId="urn:microsoft.com/office/officeart/2018/5/layout/IconLeafLabelList"/>
    <dgm:cxn modelId="{1953A4E7-2DA7-7442-B3CA-F4CDB436D462}" type="presParOf" srcId="{9169BEEC-0545-4580-930F-9BE08A8FEC5F}" destId="{F66571E1-D9E4-4FD3-98BF-F52FE77E07A0}" srcOrd="3" destOrd="0" presId="urn:microsoft.com/office/officeart/2018/5/layout/IconLeafLabelList"/>
    <dgm:cxn modelId="{976E1D91-093D-B948-B677-0613C75DD083}" type="presParOf" srcId="{086C3CD9-1CC2-4CCA-A989-D4A59D063386}" destId="{1BD8D450-A5E5-4679-9BBF-6D8D15B21C0E}" srcOrd="3" destOrd="0" presId="urn:microsoft.com/office/officeart/2018/5/layout/IconLeafLabelList"/>
    <dgm:cxn modelId="{A392539F-BEDD-F148-9B2A-CE3439C1F53F}" type="presParOf" srcId="{086C3CD9-1CC2-4CCA-A989-D4A59D063386}" destId="{5EFFCEA1-B587-4371-9CCF-F7F35DD50D43}" srcOrd="4" destOrd="0" presId="urn:microsoft.com/office/officeart/2018/5/layout/IconLeafLabelList"/>
    <dgm:cxn modelId="{6BD93F70-6163-0541-9056-33EA7B0CBC1E}" type="presParOf" srcId="{5EFFCEA1-B587-4371-9CCF-F7F35DD50D43}" destId="{5C0B3338-1F18-4531-B5B0-EA9C9E9194E0}" srcOrd="0" destOrd="0" presId="urn:microsoft.com/office/officeart/2018/5/layout/IconLeafLabelList"/>
    <dgm:cxn modelId="{547F543C-B944-1C42-9E48-27C4BE34BBA2}" type="presParOf" srcId="{5EFFCEA1-B587-4371-9CCF-F7F35DD50D43}" destId="{3CEB46B4-C765-4D79-9EBA-77A932208083}" srcOrd="1" destOrd="0" presId="urn:microsoft.com/office/officeart/2018/5/layout/IconLeafLabelList"/>
    <dgm:cxn modelId="{E40733DC-0CDB-1949-9C78-A2DA09ADA8C9}" type="presParOf" srcId="{5EFFCEA1-B587-4371-9CCF-F7F35DD50D43}" destId="{1804D1D7-99F7-44BC-A659-121B76B9ABDE}" srcOrd="2" destOrd="0" presId="urn:microsoft.com/office/officeart/2018/5/layout/IconLeafLabelList"/>
    <dgm:cxn modelId="{48B7BE75-27AD-0E40-B865-B9AB512CF46E}" type="presParOf" srcId="{5EFFCEA1-B587-4371-9CCF-F7F35DD50D43}" destId="{EF8E515F-8458-4E7D-9216-16C17F4AA80A}" srcOrd="3" destOrd="0" presId="urn:microsoft.com/office/officeart/2018/5/layout/IconLeafLabelList"/>
    <dgm:cxn modelId="{C669584D-2311-1349-8FB2-5D6C073C89F0}" type="presParOf" srcId="{086C3CD9-1CC2-4CCA-A989-D4A59D063386}" destId="{86179B63-B768-4004-BF58-FCD066D241DC}" srcOrd="5" destOrd="0" presId="urn:microsoft.com/office/officeart/2018/5/layout/IconLeafLabelList"/>
    <dgm:cxn modelId="{637D5FBC-1FDE-9249-92B0-050DA8A85B11}" type="presParOf" srcId="{086C3CD9-1CC2-4CCA-A989-D4A59D063386}" destId="{EA50E7CB-A8D2-40C8-84B3-EEDFB9AEAC6D}" srcOrd="6" destOrd="0" presId="urn:microsoft.com/office/officeart/2018/5/layout/IconLeafLabelList"/>
    <dgm:cxn modelId="{24C3DB37-0574-9949-AC10-B39B77EEA4D7}" type="presParOf" srcId="{EA50E7CB-A8D2-40C8-84B3-EEDFB9AEAC6D}" destId="{CAD94009-9D73-41D6-8331-470C824B3C73}" srcOrd="0" destOrd="0" presId="urn:microsoft.com/office/officeart/2018/5/layout/IconLeafLabelList"/>
    <dgm:cxn modelId="{CF102CCE-37D7-984F-BA14-0070686C491E}" type="presParOf" srcId="{EA50E7CB-A8D2-40C8-84B3-EEDFB9AEAC6D}" destId="{A4BD1E38-E1CF-4DBC-8D40-6F7BBF0F2CEA}" srcOrd="1" destOrd="0" presId="urn:microsoft.com/office/officeart/2018/5/layout/IconLeafLabelList"/>
    <dgm:cxn modelId="{335B5905-A0B7-F446-B4CC-AAFB439AE2F3}" type="presParOf" srcId="{EA50E7CB-A8D2-40C8-84B3-EEDFB9AEAC6D}" destId="{455AC470-95B3-4633-8094-A245694818DF}" srcOrd="2" destOrd="0" presId="urn:microsoft.com/office/officeart/2018/5/layout/IconLeafLabelList"/>
    <dgm:cxn modelId="{2A40E9EB-D65D-4148-A6A2-EE403B2A25EB}" type="presParOf" srcId="{EA50E7CB-A8D2-40C8-84B3-EEDFB9AEAC6D}" destId="{9438EE33-F632-49F5-95D8-F678BC0C00FA}" srcOrd="3" destOrd="0" presId="urn:microsoft.com/office/officeart/2018/5/layout/IconLeafLabelList"/>
    <dgm:cxn modelId="{33D55C2C-BBFA-AB4B-A2C9-02C0053456C2}" type="presParOf" srcId="{086C3CD9-1CC2-4CCA-A989-D4A59D063386}" destId="{D2288326-9C5F-4E0B-A157-74848634520B}" srcOrd="7" destOrd="0" presId="urn:microsoft.com/office/officeart/2018/5/layout/IconLeafLabelList"/>
    <dgm:cxn modelId="{C12BA906-D957-F843-9C6A-1F5EDC63EFD5}" type="presParOf" srcId="{086C3CD9-1CC2-4CCA-A989-D4A59D063386}" destId="{2C2529FA-F530-439B-9F93-B29FD44DC214}" srcOrd="8" destOrd="0" presId="urn:microsoft.com/office/officeart/2018/5/layout/IconLeafLabelList"/>
    <dgm:cxn modelId="{3F0A16DC-452E-FD44-8E53-ACF0065E5C71}" type="presParOf" srcId="{2C2529FA-F530-439B-9F93-B29FD44DC214}" destId="{ACF6F162-A5A9-4CDA-B2D2-CFB26ACFFEEF}" srcOrd="0" destOrd="0" presId="urn:microsoft.com/office/officeart/2018/5/layout/IconLeafLabelList"/>
    <dgm:cxn modelId="{1B2118F3-615A-5746-B6D3-68F2B8002DF6}" type="presParOf" srcId="{2C2529FA-F530-439B-9F93-B29FD44DC214}" destId="{0DA745FF-C984-4CF0-BF29-32781447B1EA}" srcOrd="1" destOrd="0" presId="urn:microsoft.com/office/officeart/2018/5/layout/IconLeafLabelList"/>
    <dgm:cxn modelId="{5596C73F-913B-CE4B-B0C3-42DF13D4D8B0}" type="presParOf" srcId="{2C2529FA-F530-439B-9F93-B29FD44DC214}" destId="{C905740C-DA21-4E41-90A7-49D04BF32084}" srcOrd="2" destOrd="0" presId="urn:microsoft.com/office/officeart/2018/5/layout/IconLeafLabelList"/>
    <dgm:cxn modelId="{3142B5EE-56E2-364F-A841-6AB618041040}" type="presParOf" srcId="{2C2529FA-F530-439B-9F93-B29FD44DC214}" destId="{BAD31360-718E-4969-8D79-43A26D6F748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2B0DBD-3842-47AA-8C30-B5A61E5F3C2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7C7626-3E3F-4277-A3F0-78222FB4FE1A}">
      <dgm:prSet/>
      <dgm:spPr/>
      <dgm:t>
        <a:bodyPr/>
        <a:lstStyle/>
        <a:p>
          <a:pPr>
            <a:lnSpc>
              <a:spcPct val="100000"/>
            </a:lnSpc>
            <a:defRPr cap="all"/>
          </a:pPr>
          <a:r>
            <a:rPr lang="en-US" dirty="0"/>
            <a:t>Invest in people &amp; Automation</a:t>
          </a:r>
        </a:p>
      </dgm:t>
    </dgm:pt>
    <dgm:pt modelId="{144A34A8-3E7F-4E04-8D85-2BE989CF55EF}" type="parTrans" cxnId="{0DAE4E7A-0B40-4037-8D11-8DD37523FB00}">
      <dgm:prSet/>
      <dgm:spPr/>
      <dgm:t>
        <a:bodyPr/>
        <a:lstStyle/>
        <a:p>
          <a:endParaRPr lang="en-US"/>
        </a:p>
      </dgm:t>
    </dgm:pt>
    <dgm:pt modelId="{829369AE-6CC2-4CF7-85EA-4BFF835CE92C}" type="sibTrans" cxnId="{0DAE4E7A-0B40-4037-8D11-8DD37523FB00}">
      <dgm:prSet/>
      <dgm:spPr/>
      <dgm:t>
        <a:bodyPr/>
        <a:lstStyle/>
        <a:p>
          <a:pPr>
            <a:lnSpc>
              <a:spcPct val="100000"/>
            </a:lnSpc>
          </a:pPr>
          <a:endParaRPr lang="en-US"/>
        </a:p>
      </dgm:t>
    </dgm:pt>
    <dgm:pt modelId="{BDB8D55A-DE37-4F15-9A97-FF52BC7409AA}">
      <dgm:prSet/>
      <dgm:spPr/>
      <dgm:t>
        <a:bodyPr/>
        <a:lstStyle/>
        <a:p>
          <a:pPr>
            <a:lnSpc>
              <a:spcPct val="100000"/>
            </a:lnSpc>
            <a:defRPr cap="all"/>
          </a:pPr>
          <a:r>
            <a:rPr lang="de-DE" dirty="0" err="1"/>
            <a:t>choose</a:t>
          </a:r>
          <a:r>
            <a:rPr lang="de-DE" dirty="0"/>
            <a:t> </a:t>
          </a:r>
          <a:r>
            <a:rPr lang="de-DE" dirty="0" err="1"/>
            <a:t>your</a:t>
          </a:r>
          <a:r>
            <a:rPr lang="de-DE" dirty="0"/>
            <a:t> </a:t>
          </a:r>
          <a:r>
            <a:rPr lang="de-DE" dirty="0" err="1"/>
            <a:t>tools</a:t>
          </a:r>
          <a:r>
            <a:rPr lang="de-DE" dirty="0"/>
            <a:t> </a:t>
          </a:r>
          <a:r>
            <a:rPr lang="de-DE" dirty="0" err="1"/>
            <a:t>wisely</a:t>
          </a:r>
          <a:r>
            <a:rPr lang="de-DE" dirty="0"/>
            <a:t>. </a:t>
          </a:r>
          <a:r>
            <a:rPr lang="de-DE" dirty="0" err="1"/>
            <a:t>going</a:t>
          </a:r>
          <a:r>
            <a:rPr lang="de-DE" dirty="0"/>
            <a:t> </a:t>
          </a:r>
          <a:r>
            <a:rPr lang="de-DE" dirty="0" err="1"/>
            <a:t>distributed</a:t>
          </a:r>
          <a:r>
            <a:rPr lang="de-DE" dirty="0"/>
            <a:t> </a:t>
          </a:r>
          <a:r>
            <a:rPr lang="de-DE" dirty="0" err="1"/>
            <a:t>should</a:t>
          </a:r>
          <a:r>
            <a:rPr lang="de-DE" dirty="0"/>
            <a:t> not </a:t>
          </a:r>
          <a:r>
            <a:rPr lang="de-DE" dirty="0" err="1"/>
            <a:t>be</a:t>
          </a:r>
          <a:r>
            <a:rPr lang="de-DE" dirty="0"/>
            <a:t> </a:t>
          </a:r>
          <a:r>
            <a:rPr lang="de-DE" dirty="0" err="1"/>
            <a:t>the</a:t>
          </a:r>
          <a:r>
            <a:rPr lang="de-DE" dirty="0"/>
            <a:t> </a:t>
          </a:r>
          <a:r>
            <a:rPr lang="de-DE" dirty="0" err="1"/>
            <a:t>first</a:t>
          </a:r>
          <a:r>
            <a:rPr lang="de-DE" dirty="0"/>
            <a:t> </a:t>
          </a:r>
          <a:r>
            <a:rPr lang="de-DE" dirty="0" err="1"/>
            <a:t>option</a:t>
          </a:r>
          <a:r>
            <a:rPr lang="de-DE" dirty="0"/>
            <a:t>.</a:t>
          </a:r>
          <a:endParaRPr lang="en-US" dirty="0"/>
        </a:p>
      </dgm:t>
    </dgm:pt>
    <dgm:pt modelId="{583147AA-E887-4D49-8188-7356E3C5C59A}" type="parTrans" cxnId="{454937D5-7F4B-498B-AD5F-97EDABF6E601}">
      <dgm:prSet/>
      <dgm:spPr/>
      <dgm:t>
        <a:bodyPr/>
        <a:lstStyle/>
        <a:p>
          <a:endParaRPr lang="en-US"/>
        </a:p>
      </dgm:t>
    </dgm:pt>
    <dgm:pt modelId="{B23BF7A9-5004-4605-857D-44767933AFED}" type="sibTrans" cxnId="{454937D5-7F4B-498B-AD5F-97EDABF6E601}">
      <dgm:prSet/>
      <dgm:spPr/>
      <dgm:t>
        <a:bodyPr/>
        <a:lstStyle/>
        <a:p>
          <a:endParaRPr lang="en-US"/>
        </a:p>
      </dgm:t>
    </dgm:pt>
    <dgm:pt modelId="{BCA76453-B9C6-4D7B-A74D-B97F57B4CED5}" type="pres">
      <dgm:prSet presAssocID="{6B2B0DBD-3842-47AA-8C30-B5A61E5F3C2A}" presName="root" presStyleCnt="0">
        <dgm:presLayoutVars>
          <dgm:dir/>
          <dgm:resizeHandles val="exact"/>
        </dgm:presLayoutVars>
      </dgm:prSet>
      <dgm:spPr/>
    </dgm:pt>
    <dgm:pt modelId="{2E8CB9C9-95E2-4FC4-A7A4-9F9B2A17C7A3}" type="pres">
      <dgm:prSet presAssocID="{2E7C7626-3E3F-4277-A3F0-78222FB4FE1A}" presName="compNode" presStyleCnt="0"/>
      <dgm:spPr/>
    </dgm:pt>
    <dgm:pt modelId="{A4AE2407-C241-4EE2-94EE-03DFD28EE123}" type="pres">
      <dgm:prSet presAssocID="{2E7C7626-3E3F-4277-A3F0-78222FB4FE1A}" presName="iconBgRect" presStyleLbl="bgShp" presStyleIdx="0" presStyleCnt="2"/>
      <dgm:spPr>
        <a:prstGeom prst="round2DiagRect">
          <a:avLst>
            <a:gd name="adj1" fmla="val 29727"/>
            <a:gd name="adj2" fmla="val 0"/>
          </a:avLst>
        </a:prstGeom>
      </dgm:spPr>
    </dgm:pt>
    <dgm:pt modelId="{E81D0FD1-FCDC-49EE-BFC9-78EF4A50218C}" type="pres">
      <dgm:prSet presAssocID="{2E7C7626-3E3F-4277-A3F0-78222FB4FE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AD3BD265-E65C-45BD-BEDF-F75651DA1A16}" type="pres">
      <dgm:prSet presAssocID="{2E7C7626-3E3F-4277-A3F0-78222FB4FE1A}" presName="spaceRect" presStyleCnt="0"/>
      <dgm:spPr/>
    </dgm:pt>
    <dgm:pt modelId="{07F5E1E8-1B02-498F-9E06-BC8DBB035AF1}" type="pres">
      <dgm:prSet presAssocID="{2E7C7626-3E3F-4277-A3F0-78222FB4FE1A}" presName="textRect" presStyleLbl="revTx" presStyleIdx="0" presStyleCnt="2">
        <dgm:presLayoutVars>
          <dgm:chMax val="1"/>
          <dgm:chPref val="1"/>
        </dgm:presLayoutVars>
      </dgm:prSet>
      <dgm:spPr/>
    </dgm:pt>
    <dgm:pt modelId="{0F170019-F41A-4AC2-94C7-FBDA5C4DCB4F}" type="pres">
      <dgm:prSet presAssocID="{829369AE-6CC2-4CF7-85EA-4BFF835CE92C}" presName="sibTrans" presStyleCnt="0"/>
      <dgm:spPr/>
    </dgm:pt>
    <dgm:pt modelId="{ECE3064C-D086-4540-8473-0628DD7C45F2}" type="pres">
      <dgm:prSet presAssocID="{BDB8D55A-DE37-4F15-9A97-FF52BC7409AA}" presName="compNode" presStyleCnt="0"/>
      <dgm:spPr/>
    </dgm:pt>
    <dgm:pt modelId="{A6DD9640-BD97-4BD6-9D17-477C882318D8}" type="pres">
      <dgm:prSet presAssocID="{BDB8D55A-DE37-4F15-9A97-FF52BC7409AA}" presName="iconBgRect" presStyleLbl="bgShp" presStyleIdx="1" presStyleCnt="2"/>
      <dgm:spPr>
        <a:prstGeom prst="round2DiagRect">
          <a:avLst>
            <a:gd name="adj1" fmla="val 29727"/>
            <a:gd name="adj2" fmla="val 0"/>
          </a:avLst>
        </a:prstGeom>
      </dgm:spPr>
    </dgm:pt>
    <dgm:pt modelId="{50DCF521-3241-4DB7-8EFD-32B82C378934}" type="pres">
      <dgm:prSet presAssocID="{BDB8D55A-DE37-4F15-9A97-FF52BC740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34DD2A35-0BBF-48E7-BB20-3FA44B683F44}" type="pres">
      <dgm:prSet presAssocID="{BDB8D55A-DE37-4F15-9A97-FF52BC7409AA}" presName="spaceRect" presStyleCnt="0"/>
      <dgm:spPr/>
    </dgm:pt>
    <dgm:pt modelId="{66296A13-1D97-4196-9675-4E4CB034B656}" type="pres">
      <dgm:prSet presAssocID="{BDB8D55A-DE37-4F15-9A97-FF52BC7409AA}" presName="textRect" presStyleLbl="revTx" presStyleIdx="1" presStyleCnt="2">
        <dgm:presLayoutVars>
          <dgm:chMax val="1"/>
          <dgm:chPref val="1"/>
        </dgm:presLayoutVars>
      </dgm:prSet>
      <dgm:spPr/>
    </dgm:pt>
  </dgm:ptLst>
  <dgm:cxnLst>
    <dgm:cxn modelId="{0DAE4E7A-0B40-4037-8D11-8DD37523FB00}" srcId="{6B2B0DBD-3842-47AA-8C30-B5A61E5F3C2A}" destId="{2E7C7626-3E3F-4277-A3F0-78222FB4FE1A}" srcOrd="0" destOrd="0" parTransId="{144A34A8-3E7F-4E04-8D85-2BE989CF55EF}" sibTransId="{829369AE-6CC2-4CF7-85EA-4BFF835CE92C}"/>
    <dgm:cxn modelId="{2545C5C0-9261-3F44-8764-A89E061E29D4}" type="presOf" srcId="{6B2B0DBD-3842-47AA-8C30-B5A61E5F3C2A}" destId="{BCA76453-B9C6-4D7B-A74D-B97F57B4CED5}" srcOrd="0" destOrd="0" presId="urn:microsoft.com/office/officeart/2018/5/layout/IconLeafLabelList"/>
    <dgm:cxn modelId="{454937D5-7F4B-498B-AD5F-97EDABF6E601}" srcId="{6B2B0DBD-3842-47AA-8C30-B5A61E5F3C2A}" destId="{BDB8D55A-DE37-4F15-9A97-FF52BC7409AA}" srcOrd="1" destOrd="0" parTransId="{583147AA-E887-4D49-8188-7356E3C5C59A}" sibTransId="{B23BF7A9-5004-4605-857D-44767933AFED}"/>
    <dgm:cxn modelId="{5752D6D5-4F6D-CB46-855F-3086D05DA5C8}" type="presOf" srcId="{BDB8D55A-DE37-4F15-9A97-FF52BC7409AA}" destId="{66296A13-1D97-4196-9675-4E4CB034B656}" srcOrd="0" destOrd="0" presId="urn:microsoft.com/office/officeart/2018/5/layout/IconLeafLabelList"/>
    <dgm:cxn modelId="{3A0F27E0-A869-404B-8A4A-63AF7161CE28}" type="presOf" srcId="{2E7C7626-3E3F-4277-A3F0-78222FB4FE1A}" destId="{07F5E1E8-1B02-498F-9E06-BC8DBB035AF1}" srcOrd="0" destOrd="0" presId="urn:microsoft.com/office/officeart/2018/5/layout/IconLeafLabelList"/>
    <dgm:cxn modelId="{9E6A440D-EDB8-2549-AED0-79DDAF1122F0}" type="presParOf" srcId="{BCA76453-B9C6-4D7B-A74D-B97F57B4CED5}" destId="{2E8CB9C9-95E2-4FC4-A7A4-9F9B2A17C7A3}" srcOrd="0" destOrd="0" presId="urn:microsoft.com/office/officeart/2018/5/layout/IconLeafLabelList"/>
    <dgm:cxn modelId="{9F24C50A-1A57-4B42-8E82-95929866BE2D}" type="presParOf" srcId="{2E8CB9C9-95E2-4FC4-A7A4-9F9B2A17C7A3}" destId="{A4AE2407-C241-4EE2-94EE-03DFD28EE123}" srcOrd="0" destOrd="0" presId="urn:microsoft.com/office/officeart/2018/5/layout/IconLeafLabelList"/>
    <dgm:cxn modelId="{4B984952-8BC4-0D43-B364-924F225C1C91}" type="presParOf" srcId="{2E8CB9C9-95E2-4FC4-A7A4-9F9B2A17C7A3}" destId="{E81D0FD1-FCDC-49EE-BFC9-78EF4A50218C}" srcOrd="1" destOrd="0" presId="urn:microsoft.com/office/officeart/2018/5/layout/IconLeafLabelList"/>
    <dgm:cxn modelId="{393EF52C-C7B4-5348-8B50-0375235702CD}" type="presParOf" srcId="{2E8CB9C9-95E2-4FC4-A7A4-9F9B2A17C7A3}" destId="{AD3BD265-E65C-45BD-BEDF-F75651DA1A16}" srcOrd="2" destOrd="0" presId="urn:microsoft.com/office/officeart/2018/5/layout/IconLeafLabelList"/>
    <dgm:cxn modelId="{5FBE98B5-8B19-0547-9036-B6D78A65FBBA}" type="presParOf" srcId="{2E8CB9C9-95E2-4FC4-A7A4-9F9B2A17C7A3}" destId="{07F5E1E8-1B02-498F-9E06-BC8DBB035AF1}" srcOrd="3" destOrd="0" presId="urn:microsoft.com/office/officeart/2018/5/layout/IconLeafLabelList"/>
    <dgm:cxn modelId="{D6ACF2BE-2B0C-8145-9E05-DCA6B4CA3648}" type="presParOf" srcId="{BCA76453-B9C6-4D7B-A74D-B97F57B4CED5}" destId="{0F170019-F41A-4AC2-94C7-FBDA5C4DCB4F}" srcOrd="1" destOrd="0" presId="urn:microsoft.com/office/officeart/2018/5/layout/IconLeafLabelList"/>
    <dgm:cxn modelId="{91B7CCAC-C5D1-7A49-BD40-AE4B11B002FD}" type="presParOf" srcId="{BCA76453-B9C6-4D7B-A74D-B97F57B4CED5}" destId="{ECE3064C-D086-4540-8473-0628DD7C45F2}" srcOrd="2" destOrd="0" presId="urn:microsoft.com/office/officeart/2018/5/layout/IconLeafLabelList"/>
    <dgm:cxn modelId="{31B11649-3DEC-AA46-BF78-35F7DB111472}" type="presParOf" srcId="{ECE3064C-D086-4540-8473-0628DD7C45F2}" destId="{A6DD9640-BD97-4BD6-9D17-477C882318D8}" srcOrd="0" destOrd="0" presId="urn:microsoft.com/office/officeart/2018/5/layout/IconLeafLabelList"/>
    <dgm:cxn modelId="{922CC46A-392F-F241-A811-5642915996BE}" type="presParOf" srcId="{ECE3064C-D086-4540-8473-0628DD7C45F2}" destId="{50DCF521-3241-4DB7-8EFD-32B82C378934}" srcOrd="1" destOrd="0" presId="urn:microsoft.com/office/officeart/2018/5/layout/IconLeafLabelList"/>
    <dgm:cxn modelId="{6A53B134-2DAC-B54F-9A2D-7A8A6AE7147D}" type="presParOf" srcId="{ECE3064C-D086-4540-8473-0628DD7C45F2}" destId="{34DD2A35-0BBF-48E7-BB20-3FA44B683F44}" srcOrd="2" destOrd="0" presId="urn:microsoft.com/office/officeart/2018/5/layout/IconLeafLabelList"/>
    <dgm:cxn modelId="{00B7E612-2AAB-964F-ABE0-FB3954D9CAA2}" type="presParOf" srcId="{ECE3064C-D086-4540-8473-0628DD7C45F2}" destId="{66296A13-1D97-4196-9675-4E4CB034B65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B7E10AC-6FBE-4B8E-981D-441ABAF5EA61}"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CE65EB-466F-470F-A66E-F59A20B24015}">
      <dgm:prSet/>
      <dgm:spPr/>
      <dgm:t>
        <a:bodyPr/>
        <a:lstStyle/>
        <a:p>
          <a:pPr>
            <a:lnSpc>
              <a:spcPct val="100000"/>
            </a:lnSpc>
          </a:pPr>
          <a:r>
            <a:rPr lang="de-DE"/>
            <a:t>change data capture (stream)</a:t>
          </a:r>
          <a:endParaRPr lang="en-US"/>
        </a:p>
      </dgm:t>
    </dgm:pt>
    <dgm:pt modelId="{CE72EA9C-17F7-4447-A2CB-E12B215F36B9}" type="parTrans" cxnId="{CC747A2D-5B13-4D67-B3D8-50E83F547A04}">
      <dgm:prSet/>
      <dgm:spPr/>
      <dgm:t>
        <a:bodyPr/>
        <a:lstStyle/>
        <a:p>
          <a:endParaRPr lang="en-US"/>
        </a:p>
      </dgm:t>
    </dgm:pt>
    <dgm:pt modelId="{DE38F9B1-687F-48B8-8406-F34D91489D3E}" type="sibTrans" cxnId="{CC747A2D-5B13-4D67-B3D8-50E83F547A04}">
      <dgm:prSet/>
      <dgm:spPr/>
      <dgm:t>
        <a:bodyPr/>
        <a:lstStyle/>
        <a:p>
          <a:endParaRPr lang="en-US"/>
        </a:p>
      </dgm:t>
    </dgm:pt>
    <dgm:pt modelId="{FCB52FA9-5056-427F-9CAC-8C6C26FDC045}">
      <dgm:prSet/>
      <dgm:spPr/>
      <dgm:t>
        <a:bodyPr/>
        <a:lstStyle/>
        <a:p>
          <a:pPr>
            <a:lnSpc>
              <a:spcPct val="100000"/>
            </a:lnSpc>
          </a:pPr>
          <a:r>
            <a:rPr lang="de-DE"/>
            <a:t>ETL (batch)</a:t>
          </a:r>
          <a:endParaRPr lang="en-US"/>
        </a:p>
      </dgm:t>
    </dgm:pt>
    <dgm:pt modelId="{17C67CC7-4162-47DB-A41D-62D2A13E6F21}" type="parTrans" cxnId="{FB24BBA9-63A6-4F22-A4B9-7D9A85B25BC0}">
      <dgm:prSet/>
      <dgm:spPr/>
      <dgm:t>
        <a:bodyPr/>
        <a:lstStyle/>
        <a:p>
          <a:endParaRPr lang="en-US"/>
        </a:p>
      </dgm:t>
    </dgm:pt>
    <dgm:pt modelId="{6133A8B9-20A0-418F-9DF2-3A61F2A9BECF}" type="sibTrans" cxnId="{FB24BBA9-63A6-4F22-A4B9-7D9A85B25BC0}">
      <dgm:prSet/>
      <dgm:spPr/>
      <dgm:t>
        <a:bodyPr/>
        <a:lstStyle/>
        <a:p>
          <a:endParaRPr lang="en-US"/>
        </a:p>
      </dgm:t>
    </dgm:pt>
    <dgm:pt modelId="{433559DA-732E-4957-A37E-7E0E19C0F063}" type="pres">
      <dgm:prSet presAssocID="{5B7E10AC-6FBE-4B8E-981D-441ABAF5EA61}" presName="root" presStyleCnt="0">
        <dgm:presLayoutVars>
          <dgm:dir/>
          <dgm:resizeHandles val="exact"/>
        </dgm:presLayoutVars>
      </dgm:prSet>
      <dgm:spPr/>
    </dgm:pt>
    <dgm:pt modelId="{E9CF796A-8F8A-4E8D-9E94-97EEA237BE59}" type="pres">
      <dgm:prSet presAssocID="{9FCE65EB-466F-470F-A66E-F59A20B24015}" presName="compNode" presStyleCnt="0"/>
      <dgm:spPr/>
    </dgm:pt>
    <dgm:pt modelId="{E955FDD0-1E38-4CCD-88B7-CACA4E3AC11C}" type="pres">
      <dgm:prSet presAssocID="{9FCE65EB-466F-470F-A66E-F59A20B240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
        </a:ext>
      </dgm:extLst>
    </dgm:pt>
    <dgm:pt modelId="{C59669F5-1E70-4E51-B29C-D3453206D559}" type="pres">
      <dgm:prSet presAssocID="{9FCE65EB-466F-470F-A66E-F59A20B24015}" presName="spaceRect" presStyleCnt="0"/>
      <dgm:spPr/>
    </dgm:pt>
    <dgm:pt modelId="{0658A206-A248-4089-81CF-6DF96E43CF16}" type="pres">
      <dgm:prSet presAssocID="{9FCE65EB-466F-470F-A66E-F59A20B24015}" presName="textRect" presStyleLbl="revTx" presStyleIdx="0" presStyleCnt="2">
        <dgm:presLayoutVars>
          <dgm:chMax val="1"/>
          <dgm:chPref val="1"/>
        </dgm:presLayoutVars>
      </dgm:prSet>
      <dgm:spPr/>
    </dgm:pt>
    <dgm:pt modelId="{89B94705-5814-4AB6-8071-CA9D646CC8A1}" type="pres">
      <dgm:prSet presAssocID="{DE38F9B1-687F-48B8-8406-F34D91489D3E}" presName="sibTrans" presStyleCnt="0"/>
      <dgm:spPr/>
    </dgm:pt>
    <dgm:pt modelId="{58C169FC-38DE-43CD-8CA5-55A86FE3B3CE}" type="pres">
      <dgm:prSet presAssocID="{FCB52FA9-5056-427F-9CAC-8C6C26FDC045}" presName="compNode" presStyleCnt="0"/>
      <dgm:spPr/>
    </dgm:pt>
    <dgm:pt modelId="{195A7D80-58CD-477B-898F-D00089FC1F27}" type="pres">
      <dgm:prSet presAssocID="{FCB52FA9-5056-427F-9CAC-8C6C26FDC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obe3"/>
        </a:ext>
      </dgm:extLst>
    </dgm:pt>
    <dgm:pt modelId="{18A99994-A569-40FD-8B92-7C5995FBA4DA}" type="pres">
      <dgm:prSet presAssocID="{FCB52FA9-5056-427F-9CAC-8C6C26FDC045}" presName="spaceRect" presStyleCnt="0"/>
      <dgm:spPr/>
    </dgm:pt>
    <dgm:pt modelId="{660B2FCA-D088-43CA-B2E0-C7C36F4320A0}" type="pres">
      <dgm:prSet presAssocID="{FCB52FA9-5056-427F-9CAC-8C6C26FDC045}" presName="textRect" presStyleLbl="revTx" presStyleIdx="1" presStyleCnt="2">
        <dgm:presLayoutVars>
          <dgm:chMax val="1"/>
          <dgm:chPref val="1"/>
        </dgm:presLayoutVars>
      </dgm:prSet>
      <dgm:spPr/>
    </dgm:pt>
  </dgm:ptLst>
  <dgm:cxnLst>
    <dgm:cxn modelId="{00640315-CD62-4C59-816F-6EC8349E667D}" type="presOf" srcId="{9FCE65EB-466F-470F-A66E-F59A20B24015}" destId="{0658A206-A248-4089-81CF-6DF96E43CF16}" srcOrd="0" destOrd="0" presId="urn:microsoft.com/office/officeart/2018/2/layout/IconLabelList"/>
    <dgm:cxn modelId="{CC747A2D-5B13-4D67-B3D8-50E83F547A04}" srcId="{5B7E10AC-6FBE-4B8E-981D-441ABAF5EA61}" destId="{9FCE65EB-466F-470F-A66E-F59A20B24015}" srcOrd="0" destOrd="0" parTransId="{CE72EA9C-17F7-4447-A2CB-E12B215F36B9}" sibTransId="{DE38F9B1-687F-48B8-8406-F34D91489D3E}"/>
    <dgm:cxn modelId="{49FBFA46-44A8-4D53-8C0F-E85B2F234947}" type="presOf" srcId="{5B7E10AC-6FBE-4B8E-981D-441ABAF5EA61}" destId="{433559DA-732E-4957-A37E-7E0E19C0F063}" srcOrd="0" destOrd="0" presId="urn:microsoft.com/office/officeart/2018/2/layout/IconLabelList"/>
    <dgm:cxn modelId="{FB24BBA9-63A6-4F22-A4B9-7D9A85B25BC0}" srcId="{5B7E10AC-6FBE-4B8E-981D-441ABAF5EA61}" destId="{FCB52FA9-5056-427F-9CAC-8C6C26FDC045}" srcOrd="1" destOrd="0" parTransId="{17C67CC7-4162-47DB-A41D-62D2A13E6F21}" sibTransId="{6133A8B9-20A0-418F-9DF2-3A61F2A9BECF}"/>
    <dgm:cxn modelId="{8E788CB7-E887-400A-A6D0-58BA809E81FD}" type="presOf" srcId="{FCB52FA9-5056-427F-9CAC-8C6C26FDC045}" destId="{660B2FCA-D088-43CA-B2E0-C7C36F4320A0}" srcOrd="0" destOrd="0" presId="urn:microsoft.com/office/officeart/2018/2/layout/IconLabelList"/>
    <dgm:cxn modelId="{8499EDFE-5EA7-4325-AC3E-0944BDF0D1AA}" type="presParOf" srcId="{433559DA-732E-4957-A37E-7E0E19C0F063}" destId="{E9CF796A-8F8A-4E8D-9E94-97EEA237BE59}" srcOrd="0" destOrd="0" presId="urn:microsoft.com/office/officeart/2018/2/layout/IconLabelList"/>
    <dgm:cxn modelId="{3668146C-6791-4054-A47B-B51F59F486C0}" type="presParOf" srcId="{E9CF796A-8F8A-4E8D-9E94-97EEA237BE59}" destId="{E955FDD0-1E38-4CCD-88B7-CACA4E3AC11C}" srcOrd="0" destOrd="0" presId="urn:microsoft.com/office/officeart/2018/2/layout/IconLabelList"/>
    <dgm:cxn modelId="{965CCB82-C658-4F6E-A3D5-4A8E5583AC67}" type="presParOf" srcId="{E9CF796A-8F8A-4E8D-9E94-97EEA237BE59}" destId="{C59669F5-1E70-4E51-B29C-D3453206D559}" srcOrd="1" destOrd="0" presId="urn:microsoft.com/office/officeart/2018/2/layout/IconLabelList"/>
    <dgm:cxn modelId="{C8A0490C-5488-4148-BFF4-137F91A59B5A}" type="presParOf" srcId="{E9CF796A-8F8A-4E8D-9E94-97EEA237BE59}" destId="{0658A206-A248-4089-81CF-6DF96E43CF16}" srcOrd="2" destOrd="0" presId="urn:microsoft.com/office/officeart/2018/2/layout/IconLabelList"/>
    <dgm:cxn modelId="{6F85C88A-D3F7-44B8-B214-BC3AA9F895E3}" type="presParOf" srcId="{433559DA-732E-4957-A37E-7E0E19C0F063}" destId="{89B94705-5814-4AB6-8071-CA9D646CC8A1}" srcOrd="1" destOrd="0" presId="urn:microsoft.com/office/officeart/2018/2/layout/IconLabelList"/>
    <dgm:cxn modelId="{D76DC887-18BF-460F-9B74-D1E65B35E886}" type="presParOf" srcId="{433559DA-732E-4957-A37E-7E0E19C0F063}" destId="{58C169FC-38DE-43CD-8CA5-55A86FE3B3CE}" srcOrd="2" destOrd="0" presId="urn:microsoft.com/office/officeart/2018/2/layout/IconLabelList"/>
    <dgm:cxn modelId="{1E13660B-D8CA-4565-A2F7-B3C6D0303952}" type="presParOf" srcId="{58C169FC-38DE-43CD-8CA5-55A86FE3B3CE}" destId="{195A7D80-58CD-477B-898F-D00089FC1F27}" srcOrd="0" destOrd="0" presId="urn:microsoft.com/office/officeart/2018/2/layout/IconLabelList"/>
    <dgm:cxn modelId="{D9EA079D-FACC-4F0E-9857-7662D123228B}" type="presParOf" srcId="{58C169FC-38DE-43CD-8CA5-55A86FE3B3CE}" destId="{18A99994-A569-40FD-8B92-7C5995FBA4DA}" srcOrd="1" destOrd="0" presId="urn:microsoft.com/office/officeart/2018/2/layout/IconLabelList"/>
    <dgm:cxn modelId="{60A04E43-25A0-4751-A64B-ADED8A6379E1}" type="presParOf" srcId="{58C169FC-38DE-43CD-8CA5-55A86FE3B3CE}" destId="{660B2FCA-D088-43CA-B2E0-C7C36F4320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9670EF-DEC3-47BF-BBAF-2147419024A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A5A973-15F4-4B3B-9403-6A258C042106}">
      <dgm:prSet/>
      <dgm:spPr/>
      <dgm:t>
        <a:bodyPr/>
        <a:lstStyle/>
        <a:p>
          <a:r>
            <a:rPr lang="en-GB"/>
            <a:t>Structured</a:t>
          </a:r>
          <a:endParaRPr lang="en-US"/>
        </a:p>
      </dgm:t>
    </dgm:pt>
    <dgm:pt modelId="{4BE8DA80-048F-455E-838D-E5066DB1E9E5}" type="parTrans" cxnId="{C4500B9A-BAE4-485A-BF69-77BF45A2A9F2}">
      <dgm:prSet/>
      <dgm:spPr/>
      <dgm:t>
        <a:bodyPr/>
        <a:lstStyle/>
        <a:p>
          <a:endParaRPr lang="en-US"/>
        </a:p>
      </dgm:t>
    </dgm:pt>
    <dgm:pt modelId="{21B0725F-D61B-4678-89BE-F455E04867FA}" type="sibTrans" cxnId="{C4500B9A-BAE4-485A-BF69-77BF45A2A9F2}">
      <dgm:prSet/>
      <dgm:spPr/>
      <dgm:t>
        <a:bodyPr/>
        <a:lstStyle/>
        <a:p>
          <a:endParaRPr lang="en-US"/>
        </a:p>
      </dgm:t>
    </dgm:pt>
    <dgm:pt modelId="{AFA13B35-96E7-4A6B-A665-3EA8D4098F0F}">
      <dgm:prSet/>
      <dgm:spPr/>
      <dgm:t>
        <a:bodyPr/>
        <a:lstStyle/>
        <a:p>
          <a:r>
            <a:rPr lang="en-GB"/>
            <a:t>Unstructured</a:t>
          </a:r>
          <a:endParaRPr lang="en-US"/>
        </a:p>
      </dgm:t>
    </dgm:pt>
    <dgm:pt modelId="{7061D4C3-6359-4060-92A3-9CA0C179EE8D}" type="parTrans" cxnId="{D60F1FDE-F368-4716-85B5-85AFBF9C468E}">
      <dgm:prSet/>
      <dgm:spPr/>
      <dgm:t>
        <a:bodyPr/>
        <a:lstStyle/>
        <a:p>
          <a:endParaRPr lang="en-US"/>
        </a:p>
      </dgm:t>
    </dgm:pt>
    <dgm:pt modelId="{3DCE158A-1013-4C95-BBCA-78955873F12E}" type="sibTrans" cxnId="{D60F1FDE-F368-4716-85B5-85AFBF9C468E}">
      <dgm:prSet/>
      <dgm:spPr/>
      <dgm:t>
        <a:bodyPr/>
        <a:lstStyle/>
        <a:p>
          <a:endParaRPr lang="en-US"/>
        </a:p>
      </dgm:t>
    </dgm:pt>
    <dgm:pt modelId="{7BBC011F-0AA0-43D6-84C9-8264F2705B43}">
      <dgm:prSet/>
      <dgm:spPr/>
      <dgm:t>
        <a:bodyPr/>
        <a:lstStyle/>
        <a:p>
          <a:r>
            <a:rPr lang="en-GB"/>
            <a:t>Natural language</a:t>
          </a:r>
          <a:endParaRPr lang="en-US"/>
        </a:p>
      </dgm:t>
    </dgm:pt>
    <dgm:pt modelId="{17B9A236-D6DD-4066-8242-71231EDBBF7A}" type="parTrans" cxnId="{1693B704-181A-43AE-8ABE-FD35DFC88F7E}">
      <dgm:prSet/>
      <dgm:spPr/>
      <dgm:t>
        <a:bodyPr/>
        <a:lstStyle/>
        <a:p>
          <a:endParaRPr lang="en-US"/>
        </a:p>
      </dgm:t>
    </dgm:pt>
    <dgm:pt modelId="{13E83AC5-5357-4728-8745-1A2D08DE30D2}" type="sibTrans" cxnId="{1693B704-181A-43AE-8ABE-FD35DFC88F7E}">
      <dgm:prSet/>
      <dgm:spPr/>
      <dgm:t>
        <a:bodyPr/>
        <a:lstStyle/>
        <a:p>
          <a:endParaRPr lang="en-US"/>
        </a:p>
      </dgm:t>
    </dgm:pt>
    <dgm:pt modelId="{4357BAC1-F76D-4FB7-A34E-FE4E86FD2D2F}">
      <dgm:prSet/>
      <dgm:spPr/>
      <dgm:t>
        <a:bodyPr/>
        <a:lstStyle/>
        <a:p>
          <a:r>
            <a:rPr lang="en-GB"/>
            <a:t>Machine-generated</a:t>
          </a:r>
          <a:endParaRPr lang="en-US"/>
        </a:p>
      </dgm:t>
    </dgm:pt>
    <dgm:pt modelId="{4A3BEFEB-9CD9-42B2-A649-145E26A9BB40}" type="parTrans" cxnId="{1EBF9725-2445-4F49-9A2D-6AB1383D1E99}">
      <dgm:prSet/>
      <dgm:spPr/>
      <dgm:t>
        <a:bodyPr/>
        <a:lstStyle/>
        <a:p>
          <a:endParaRPr lang="en-US"/>
        </a:p>
      </dgm:t>
    </dgm:pt>
    <dgm:pt modelId="{6586763F-0D52-4134-BE39-5CC621942534}" type="sibTrans" cxnId="{1EBF9725-2445-4F49-9A2D-6AB1383D1E99}">
      <dgm:prSet/>
      <dgm:spPr/>
      <dgm:t>
        <a:bodyPr/>
        <a:lstStyle/>
        <a:p>
          <a:endParaRPr lang="en-US"/>
        </a:p>
      </dgm:t>
    </dgm:pt>
    <dgm:pt modelId="{74404842-6040-413C-993F-0A39332009B1}">
      <dgm:prSet/>
      <dgm:spPr/>
      <dgm:t>
        <a:bodyPr/>
        <a:lstStyle/>
        <a:p>
          <a:r>
            <a:rPr lang="en-GB"/>
            <a:t>Graph-based</a:t>
          </a:r>
          <a:endParaRPr lang="en-US"/>
        </a:p>
      </dgm:t>
    </dgm:pt>
    <dgm:pt modelId="{3C7C7255-E708-4682-83D6-09B4542739D9}" type="parTrans" cxnId="{FE662C5C-0B2D-4865-A2C8-808F0D5F70C2}">
      <dgm:prSet/>
      <dgm:spPr/>
      <dgm:t>
        <a:bodyPr/>
        <a:lstStyle/>
        <a:p>
          <a:endParaRPr lang="en-US"/>
        </a:p>
      </dgm:t>
    </dgm:pt>
    <dgm:pt modelId="{20E09D2A-0951-406F-9CF3-A8E2C4054AD6}" type="sibTrans" cxnId="{FE662C5C-0B2D-4865-A2C8-808F0D5F70C2}">
      <dgm:prSet/>
      <dgm:spPr/>
      <dgm:t>
        <a:bodyPr/>
        <a:lstStyle/>
        <a:p>
          <a:endParaRPr lang="en-US"/>
        </a:p>
      </dgm:t>
    </dgm:pt>
    <dgm:pt modelId="{CFCB4311-D1E4-47D8-A12E-BCF1A203D494}">
      <dgm:prSet/>
      <dgm:spPr/>
      <dgm:t>
        <a:bodyPr/>
        <a:lstStyle/>
        <a:p>
          <a:r>
            <a:rPr lang="en-GB"/>
            <a:t>Audio, video, and images</a:t>
          </a:r>
          <a:endParaRPr lang="en-US"/>
        </a:p>
      </dgm:t>
    </dgm:pt>
    <dgm:pt modelId="{725DEF0A-B517-49FB-A906-EDADCE009AE7}" type="parTrans" cxnId="{F242798D-18D5-4208-B37D-C55BF729F465}">
      <dgm:prSet/>
      <dgm:spPr/>
      <dgm:t>
        <a:bodyPr/>
        <a:lstStyle/>
        <a:p>
          <a:endParaRPr lang="en-US"/>
        </a:p>
      </dgm:t>
    </dgm:pt>
    <dgm:pt modelId="{BBECAB8A-7BD3-43D0-B958-E917B5B8AA57}" type="sibTrans" cxnId="{F242798D-18D5-4208-B37D-C55BF729F465}">
      <dgm:prSet/>
      <dgm:spPr/>
      <dgm:t>
        <a:bodyPr/>
        <a:lstStyle/>
        <a:p>
          <a:endParaRPr lang="en-US"/>
        </a:p>
      </dgm:t>
    </dgm:pt>
    <dgm:pt modelId="{0007F3B0-A45F-426F-B684-6EE9D204167C}">
      <dgm:prSet/>
      <dgm:spPr/>
      <dgm:t>
        <a:bodyPr/>
        <a:lstStyle/>
        <a:p>
          <a:r>
            <a:rPr lang="en-GB"/>
            <a:t>Streaming</a:t>
          </a:r>
          <a:endParaRPr lang="en-US"/>
        </a:p>
      </dgm:t>
    </dgm:pt>
    <dgm:pt modelId="{E0B3CEAC-5F0A-4779-BBA0-367D09FE4035}" type="parTrans" cxnId="{805BC3CC-0932-4CAC-9B67-DC6EDB4A879C}">
      <dgm:prSet/>
      <dgm:spPr/>
      <dgm:t>
        <a:bodyPr/>
        <a:lstStyle/>
        <a:p>
          <a:endParaRPr lang="en-US"/>
        </a:p>
      </dgm:t>
    </dgm:pt>
    <dgm:pt modelId="{A5E8FDA0-8A09-42C8-A66A-80ED344D8EE8}" type="sibTrans" cxnId="{805BC3CC-0932-4CAC-9B67-DC6EDB4A879C}">
      <dgm:prSet/>
      <dgm:spPr/>
      <dgm:t>
        <a:bodyPr/>
        <a:lstStyle/>
        <a:p>
          <a:endParaRPr lang="en-US"/>
        </a:p>
      </dgm:t>
    </dgm:pt>
    <dgm:pt modelId="{1018A5B2-29F0-4E4B-AF52-34539FB3A8B0}" type="pres">
      <dgm:prSet presAssocID="{0D9670EF-DEC3-47BF-BBAF-2147419024A4}" presName="root" presStyleCnt="0">
        <dgm:presLayoutVars>
          <dgm:dir/>
          <dgm:resizeHandles val="exact"/>
        </dgm:presLayoutVars>
      </dgm:prSet>
      <dgm:spPr/>
    </dgm:pt>
    <dgm:pt modelId="{985278D1-ECDB-4EBA-B3FD-BC5DB290FB7E}" type="pres">
      <dgm:prSet presAssocID="{E0A5A973-15F4-4B3B-9403-6A258C042106}" presName="compNode" presStyleCnt="0"/>
      <dgm:spPr/>
    </dgm:pt>
    <dgm:pt modelId="{354186D2-154E-4BB0-868E-F6D40F07FDA9}" type="pres">
      <dgm:prSet presAssocID="{E0A5A973-15F4-4B3B-9403-6A258C0421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E64336B-35FD-4B68-A273-32479949856F}" type="pres">
      <dgm:prSet presAssocID="{E0A5A973-15F4-4B3B-9403-6A258C042106}" presName="spaceRect" presStyleCnt="0"/>
      <dgm:spPr/>
    </dgm:pt>
    <dgm:pt modelId="{5A2FBA30-2380-4F12-A913-EA54817CEFBE}" type="pres">
      <dgm:prSet presAssocID="{E0A5A973-15F4-4B3B-9403-6A258C042106}" presName="textRect" presStyleLbl="revTx" presStyleIdx="0" presStyleCnt="7">
        <dgm:presLayoutVars>
          <dgm:chMax val="1"/>
          <dgm:chPref val="1"/>
        </dgm:presLayoutVars>
      </dgm:prSet>
      <dgm:spPr/>
    </dgm:pt>
    <dgm:pt modelId="{143416DE-0B4B-4BC6-A046-D9C5BE9F00AB}" type="pres">
      <dgm:prSet presAssocID="{21B0725F-D61B-4678-89BE-F455E04867FA}" presName="sibTrans" presStyleCnt="0"/>
      <dgm:spPr/>
    </dgm:pt>
    <dgm:pt modelId="{24DF3F08-BA5D-4AA2-8EFC-4B936E67FAA0}" type="pres">
      <dgm:prSet presAssocID="{AFA13B35-96E7-4A6B-A665-3EA8D4098F0F}" presName="compNode" presStyleCnt="0"/>
      <dgm:spPr/>
    </dgm:pt>
    <dgm:pt modelId="{93ACC2C5-A42C-4CF3-969D-3EFB881575C5}" type="pres">
      <dgm:prSet presAssocID="{AFA13B35-96E7-4A6B-A665-3EA8D4098F0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5452AB4D-3993-4520-A0E5-9289B4CC15DC}" type="pres">
      <dgm:prSet presAssocID="{AFA13B35-96E7-4A6B-A665-3EA8D4098F0F}" presName="spaceRect" presStyleCnt="0"/>
      <dgm:spPr/>
    </dgm:pt>
    <dgm:pt modelId="{2FCD09F9-8C38-4A6C-AD80-6082DA3F8936}" type="pres">
      <dgm:prSet presAssocID="{AFA13B35-96E7-4A6B-A665-3EA8D4098F0F}" presName="textRect" presStyleLbl="revTx" presStyleIdx="1" presStyleCnt="7">
        <dgm:presLayoutVars>
          <dgm:chMax val="1"/>
          <dgm:chPref val="1"/>
        </dgm:presLayoutVars>
      </dgm:prSet>
      <dgm:spPr/>
    </dgm:pt>
    <dgm:pt modelId="{E73126F9-2F1A-478E-B027-E29C1D3E070C}" type="pres">
      <dgm:prSet presAssocID="{3DCE158A-1013-4C95-BBCA-78955873F12E}" presName="sibTrans" presStyleCnt="0"/>
      <dgm:spPr/>
    </dgm:pt>
    <dgm:pt modelId="{E2E830D0-83A3-4E2D-A8C6-DF5575EB7C07}" type="pres">
      <dgm:prSet presAssocID="{7BBC011F-0AA0-43D6-84C9-8264F2705B43}" presName="compNode" presStyleCnt="0"/>
      <dgm:spPr/>
    </dgm:pt>
    <dgm:pt modelId="{4487A3C1-7C9C-4BF3-BC9B-5B8127120883}" type="pres">
      <dgm:prSet presAssocID="{7BBC011F-0AA0-43D6-84C9-8264F2705B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9ED1A71B-708F-4228-BB8E-F84C4DD96D2C}" type="pres">
      <dgm:prSet presAssocID="{7BBC011F-0AA0-43D6-84C9-8264F2705B43}" presName="spaceRect" presStyleCnt="0"/>
      <dgm:spPr/>
    </dgm:pt>
    <dgm:pt modelId="{EFEDC35C-C8A8-47E8-B21C-35D7FCC73E95}" type="pres">
      <dgm:prSet presAssocID="{7BBC011F-0AA0-43D6-84C9-8264F2705B43}" presName="textRect" presStyleLbl="revTx" presStyleIdx="2" presStyleCnt="7">
        <dgm:presLayoutVars>
          <dgm:chMax val="1"/>
          <dgm:chPref val="1"/>
        </dgm:presLayoutVars>
      </dgm:prSet>
      <dgm:spPr/>
    </dgm:pt>
    <dgm:pt modelId="{FAF562C3-6FC5-454D-8A8F-57CA322ABF94}" type="pres">
      <dgm:prSet presAssocID="{13E83AC5-5357-4728-8745-1A2D08DE30D2}" presName="sibTrans" presStyleCnt="0"/>
      <dgm:spPr/>
    </dgm:pt>
    <dgm:pt modelId="{5A283542-1CF3-4D3E-920A-D17BAE1D486C}" type="pres">
      <dgm:prSet presAssocID="{4357BAC1-F76D-4FB7-A34E-FE4E86FD2D2F}" presName="compNode" presStyleCnt="0"/>
      <dgm:spPr/>
    </dgm:pt>
    <dgm:pt modelId="{83A51C60-0A9C-441C-B9B7-F1F551DCB082}" type="pres">
      <dgm:prSet presAssocID="{4357BAC1-F76D-4FB7-A34E-FE4E86FD2D2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C445AB5E-F6BC-43ED-A0A5-51E23F0D7473}" type="pres">
      <dgm:prSet presAssocID="{4357BAC1-F76D-4FB7-A34E-FE4E86FD2D2F}" presName="spaceRect" presStyleCnt="0"/>
      <dgm:spPr/>
    </dgm:pt>
    <dgm:pt modelId="{A33198F2-27E3-460F-B58B-62146BD4D69B}" type="pres">
      <dgm:prSet presAssocID="{4357BAC1-F76D-4FB7-A34E-FE4E86FD2D2F}" presName="textRect" presStyleLbl="revTx" presStyleIdx="3" presStyleCnt="7">
        <dgm:presLayoutVars>
          <dgm:chMax val="1"/>
          <dgm:chPref val="1"/>
        </dgm:presLayoutVars>
      </dgm:prSet>
      <dgm:spPr/>
    </dgm:pt>
    <dgm:pt modelId="{28D89D49-9CA1-440A-BF60-0DBB6070B4F3}" type="pres">
      <dgm:prSet presAssocID="{6586763F-0D52-4134-BE39-5CC621942534}" presName="sibTrans" presStyleCnt="0"/>
      <dgm:spPr/>
    </dgm:pt>
    <dgm:pt modelId="{E4F4401E-0FEB-498D-9741-C8393E733A1E}" type="pres">
      <dgm:prSet presAssocID="{74404842-6040-413C-993F-0A39332009B1}" presName="compNode" presStyleCnt="0"/>
      <dgm:spPr/>
    </dgm:pt>
    <dgm:pt modelId="{0BD45A6B-01E6-4777-A2CA-F794D215F0A3}" type="pres">
      <dgm:prSet presAssocID="{74404842-6040-413C-993F-0A39332009B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1F51641-E00C-41E8-9FB8-CA3CB4DE9DA6}" type="pres">
      <dgm:prSet presAssocID="{74404842-6040-413C-993F-0A39332009B1}" presName="spaceRect" presStyleCnt="0"/>
      <dgm:spPr/>
    </dgm:pt>
    <dgm:pt modelId="{E45815CA-9004-4444-A181-696471D5FF29}" type="pres">
      <dgm:prSet presAssocID="{74404842-6040-413C-993F-0A39332009B1}" presName="textRect" presStyleLbl="revTx" presStyleIdx="4" presStyleCnt="7">
        <dgm:presLayoutVars>
          <dgm:chMax val="1"/>
          <dgm:chPref val="1"/>
        </dgm:presLayoutVars>
      </dgm:prSet>
      <dgm:spPr/>
    </dgm:pt>
    <dgm:pt modelId="{3C746D58-B648-45F1-943B-9D61DC57F42B}" type="pres">
      <dgm:prSet presAssocID="{20E09D2A-0951-406F-9CF3-A8E2C4054AD6}" presName="sibTrans" presStyleCnt="0"/>
      <dgm:spPr/>
    </dgm:pt>
    <dgm:pt modelId="{E3A9618A-E6A9-4542-8286-2FF7380518DD}" type="pres">
      <dgm:prSet presAssocID="{CFCB4311-D1E4-47D8-A12E-BCF1A203D494}" presName="compNode" presStyleCnt="0"/>
      <dgm:spPr/>
    </dgm:pt>
    <dgm:pt modelId="{0ED0B113-B50D-4A40-9DBF-38BADC16BDED}" type="pres">
      <dgm:prSet presAssocID="{CFCB4311-D1E4-47D8-A12E-BCF1A203D49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6A1A3273-AF45-4269-AA93-B48D89958983}" type="pres">
      <dgm:prSet presAssocID="{CFCB4311-D1E4-47D8-A12E-BCF1A203D494}" presName="spaceRect" presStyleCnt="0"/>
      <dgm:spPr/>
    </dgm:pt>
    <dgm:pt modelId="{CE3ECC15-A7D3-41A5-A36C-C2F3226C3FE7}" type="pres">
      <dgm:prSet presAssocID="{CFCB4311-D1E4-47D8-A12E-BCF1A203D494}" presName="textRect" presStyleLbl="revTx" presStyleIdx="5" presStyleCnt="7">
        <dgm:presLayoutVars>
          <dgm:chMax val="1"/>
          <dgm:chPref val="1"/>
        </dgm:presLayoutVars>
      </dgm:prSet>
      <dgm:spPr/>
    </dgm:pt>
    <dgm:pt modelId="{AD5DECD2-17C6-49A3-AEC1-1A12586CCAF4}" type="pres">
      <dgm:prSet presAssocID="{BBECAB8A-7BD3-43D0-B958-E917B5B8AA57}" presName="sibTrans" presStyleCnt="0"/>
      <dgm:spPr/>
    </dgm:pt>
    <dgm:pt modelId="{FFA209A8-4322-46CA-8966-94BB81DB29F4}" type="pres">
      <dgm:prSet presAssocID="{0007F3B0-A45F-426F-B684-6EE9D204167C}" presName="compNode" presStyleCnt="0"/>
      <dgm:spPr/>
    </dgm:pt>
    <dgm:pt modelId="{C9460180-029D-4D28-9C21-AB6050ED095F}" type="pres">
      <dgm:prSet presAssocID="{0007F3B0-A45F-426F-B684-6EE9D20416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ream"/>
        </a:ext>
      </dgm:extLst>
    </dgm:pt>
    <dgm:pt modelId="{42DAB980-D72A-4A88-93AF-9EB3BAAB42EA}" type="pres">
      <dgm:prSet presAssocID="{0007F3B0-A45F-426F-B684-6EE9D204167C}" presName="spaceRect" presStyleCnt="0"/>
      <dgm:spPr/>
    </dgm:pt>
    <dgm:pt modelId="{8C767540-04DF-4600-AFE3-A91A418BF9E2}" type="pres">
      <dgm:prSet presAssocID="{0007F3B0-A45F-426F-B684-6EE9D204167C}" presName="textRect" presStyleLbl="revTx" presStyleIdx="6" presStyleCnt="7">
        <dgm:presLayoutVars>
          <dgm:chMax val="1"/>
          <dgm:chPref val="1"/>
        </dgm:presLayoutVars>
      </dgm:prSet>
      <dgm:spPr/>
    </dgm:pt>
  </dgm:ptLst>
  <dgm:cxnLst>
    <dgm:cxn modelId="{4106B401-A8D7-4C10-BDBF-DB44DD1509F0}" type="presOf" srcId="{AFA13B35-96E7-4A6B-A665-3EA8D4098F0F}" destId="{2FCD09F9-8C38-4A6C-AD80-6082DA3F8936}" srcOrd="0" destOrd="0" presId="urn:microsoft.com/office/officeart/2018/2/layout/IconLabelList"/>
    <dgm:cxn modelId="{A1519D04-A8EA-42B2-A5B6-2041F6AA2AE1}" type="presOf" srcId="{CFCB4311-D1E4-47D8-A12E-BCF1A203D494}" destId="{CE3ECC15-A7D3-41A5-A36C-C2F3226C3FE7}" srcOrd="0" destOrd="0" presId="urn:microsoft.com/office/officeart/2018/2/layout/IconLabelList"/>
    <dgm:cxn modelId="{1693B704-181A-43AE-8ABE-FD35DFC88F7E}" srcId="{0D9670EF-DEC3-47BF-BBAF-2147419024A4}" destId="{7BBC011F-0AA0-43D6-84C9-8264F2705B43}" srcOrd="2" destOrd="0" parTransId="{17B9A236-D6DD-4066-8242-71231EDBBF7A}" sibTransId="{13E83AC5-5357-4728-8745-1A2D08DE30D2}"/>
    <dgm:cxn modelId="{AE18DD1C-1902-4C34-9700-FCD554552FC6}" type="presOf" srcId="{4357BAC1-F76D-4FB7-A34E-FE4E86FD2D2F}" destId="{A33198F2-27E3-460F-B58B-62146BD4D69B}" srcOrd="0" destOrd="0" presId="urn:microsoft.com/office/officeart/2018/2/layout/IconLabelList"/>
    <dgm:cxn modelId="{1EBF9725-2445-4F49-9A2D-6AB1383D1E99}" srcId="{0D9670EF-DEC3-47BF-BBAF-2147419024A4}" destId="{4357BAC1-F76D-4FB7-A34E-FE4E86FD2D2F}" srcOrd="3" destOrd="0" parTransId="{4A3BEFEB-9CD9-42B2-A649-145E26A9BB40}" sibTransId="{6586763F-0D52-4134-BE39-5CC621942534}"/>
    <dgm:cxn modelId="{FE662C5C-0B2D-4865-A2C8-808F0D5F70C2}" srcId="{0D9670EF-DEC3-47BF-BBAF-2147419024A4}" destId="{74404842-6040-413C-993F-0A39332009B1}" srcOrd="4" destOrd="0" parTransId="{3C7C7255-E708-4682-83D6-09B4542739D9}" sibTransId="{20E09D2A-0951-406F-9CF3-A8E2C4054AD6}"/>
    <dgm:cxn modelId="{F242798D-18D5-4208-B37D-C55BF729F465}" srcId="{0D9670EF-DEC3-47BF-BBAF-2147419024A4}" destId="{CFCB4311-D1E4-47D8-A12E-BCF1A203D494}" srcOrd="5" destOrd="0" parTransId="{725DEF0A-B517-49FB-A906-EDADCE009AE7}" sibTransId="{BBECAB8A-7BD3-43D0-B958-E917B5B8AA57}"/>
    <dgm:cxn modelId="{C4500B9A-BAE4-485A-BF69-77BF45A2A9F2}" srcId="{0D9670EF-DEC3-47BF-BBAF-2147419024A4}" destId="{E0A5A973-15F4-4B3B-9403-6A258C042106}" srcOrd="0" destOrd="0" parTransId="{4BE8DA80-048F-455E-838D-E5066DB1E9E5}" sibTransId="{21B0725F-D61B-4678-89BE-F455E04867FA}"/>
    <dgm:cxn modelId="{0C9AAA9E-2878-4BB4-9879-10573AC13FD0}" type="presOf" srcId="{E0A5A973-15F4-4B3B-9403-6A258C042106}" destId="{5A2FBA30-2380-4F12-A913-EA54817CEFBE}" srcOrd="0" destOrd="0" presId="urn:microsoft.com/office/officeart/2018/2/layout/IconLabelList"/>
    <dgm:cxn modelId="{0B84C9B1-6664-4752-8227-6B1482F0F90A}" type="presOf" srcId="{0007F3B0-A45F-426F-B684-6EE9D204167C}" destId="{8C767540-04DF-4600-AFE3-A91A418BF9E2}" srcOrd="0" destOrd="0" presId="urn:microsoft.com/office/officeart/2018/2/layout/IconLabelList"/>
    <dgm:cxn modelId="{BC7C40C1-4344-4402-A90A-CD4B705409AF}" type="presOf" srcId="{7BBC011F-0AA0-43D6-84C9-8264F2705B43}" destId="{EFEDC35C-C8A8-47E8-B21C-35D7FCC73E95}" srcOrd="0" destOrd="0" presId="urn:microsoft.com/office/officeart/2018/2/layout/IconLabelList"/>
    <dgm:cxn modelId="{805BC3CC-0932-4CAC-9B67-DC6EDB4A879C}" srcId="{0D9670EF-DEC3-47BF-BBAF-2147419024A4}" destId="{0007F3B0-A45F-426F-B684-6EE9D204167C}" srcOrd="6" destOrd="0" parTransId="{E0B3CEAC-5F0A-4779-BBA0-367D09FE4035}" sibTransId="{A5E8FDA0-8A09-42C8-A66A-80ED344D8EE8}"/>
    <dgm:cxn modelId="{138C1BD0-078C-458B-9965-C5FC602EA48D}" type="presOf" srcId="{0D9670EF-DEC3-47BF-BBAF-2147419024A4}" destId="{1018A5B2-29F0-4E4B-AF52-34539FB3A8B0}" srcOrd="0" destOrd="0" presId="urn:microsoft.com/office/officeart/2018/2/layout/IconLabelList"/>
    <dgm:cxn modelId="{0E201CD6-B16F-4D95-A331-0589A979CEC1}" type="presOf" srcId="{74404842-6040-413C-993F-0A39332009B1}" destId="{E45815CA-9004-4444-A181-696471D5FF29}" srcOrd="0" destOrd="0" presId="urn:microsoft.com/office/officeart/2018/2/layout/IconLabelList"/>
    <dgm:cxn modelId="{D60F1FDE-F368-4716-85B5-85AFBF9C468E}" srcId="{0D9670EF-DEC3-47BF-BBAF-2147419024A4}" destId="{AFA13B35-96E7-4A6B-A665-3EA8D4098F0F}" srcOrd="1" destOrd="0" parTransId="{7061D4C3-6359-4060-92A3-9CA0C179EE8D}" sibTransId="{3DCE158A-1013-4C95-BBCA-78955873F12E}"/>
    <dgm:cxn modelId="{7048F60B-2A04-4B7C-B3EB-45E99B160D8D}" type="presParOf" srcId="{1018A5B2-29F0-4E4B-AF52-34539FB3A8B0}" destId="{985278D1-ECDB-4EBA-B3FD-BC5DB290FB7E}" srcOrd="0" destOrd="0" presId="urn:microsoft.com/office/officeart/2018/2/layout/IconLabelList"/>
    <dgm:cxn modelId="{9E7A2348-AEF7-450C-B46E-4BEEF4458BC6}" type="presParOf" srcId="{985278D1-ECDB-4EBA-B3FD-BC5DB290FB7E}" destId="{354186D2-154E-4BB0-868E-F6D40F07FDA9}" srcOrd="0" destOrd="0" presId="urn:microsoft.com/office/officeart/2018/2/layout/IconLabelList"/>
    <dgm:cxn modelId="{59AE87ED-D6C4-4B1E-B0CA-0B68F258BD08}" type="presParOf" srcId="{985278D1-ECDB-4EBA-B3FD-BC5DB290FB7E}" destId="{8E64336B-35FD-4B68-A273-32479949856F}" srcOrd="1" destOrd="0" presId="urn:microsoft.com/office/officeart/2018/2/layout/IconLabelList"/>
    <dgm:cxn modelId="{E05BA956-D318-4ABE-B4C5-7157687D5CD1}" type="presParOf" srcId="{985278D1-ECDB-4EBA-B3FD-BC5DB290FB7E}" destId="{5A2FBA30-2380-4F12-A913-EA54817CEFBE}" srcOrd="2" destOrd="0" presId="urn:microsoft.com/office/officeart/2018/2/layout/IconLabelList"/>
    <dgm:cxn modelId="{3AAE654B-ABEC-4F8F-B0FF-3A4358029847}" type="presParOf" srcId="{1018A5B2-29F0-4E4B-AF52-34539FB3A8B0}" destId="{143416DE-0B4B-4BC6-A046-D9C5BE9F00AB}" srcOrd="1" destOrd="0" presId="urn:microsoft.com/office/officeart/2018/2/layout/IconLabelList"/>
    <dgm:cxn modelId="{EC899BE2-D715-4480-8163-74C24DD2BBDA}" type="presParOf" srcId="{1018A5B2-29F0-4E4B-AF52-34539FB3A8B0}" destId="{24DF3F08-BA5D-4AA2-8EFC-4B936E67FAA0}" srcOrd="2" destOrd="0" presId="urn:microsoft.com/office/officeart/2018/2/layout/IconLabelList"/>
    <dgm:cxn modelId="{6100FC24-1CF5-4E89-8A44-69717AE97447}" type="presParOf" srcId="{24DF3F08-BA5D-4AA2-8EFC-4B936E67FAA0}" destId="{93ACC2C5-A42C-4CF3-969D-3EFB881575C5}" srcOrd="0" destOrd="0" presId="urn:microsoft.com/office/officeart/2018/2/layout/IconLabelList"/>
    <dgm:cxn modelId="{75E655EB-6C9E-4022-842D-368C308E6DAA}" type="presParOf" srcId="{24DF3F08-BA5D-4AA2-8EFC-4B936E67FAA0}" destId="{5452AB4D-3993-4520-A0E5-9289B4CC15DC}" srcOrd="1" destOrd="0" presId="urn:microsoft.com/office/officeart/2018/2/layout/IconLabelList"/>
    <dgm:cxn modelId="{7094FF2C-BB3B-4676-B857-1B596289E0F5}" type="presParOf" srcId="{24DF3F08-BA5D-4AA2-8EFC-4B936E67FAA0}" destId="{2FCD09F9-8C38-4A6C-AD80-6082DA3F8936}" srcOrd="2" destOrd="0" presId="urn:microsoft.com/office/officeart/2018/2/layout/IconLabelList"/>
    <dgm:cxn modelId="{DCBC8D87-81D2-452F-9A19-C360734873C9}" type="presParOf" srcId="{1018A5B2-29F0-4E4B-AF52-34539FB3A8B0}" destId="{E73126F9-2F1A-478E-B027-E29C1D3E070C}" srcOrd="3" destOrd="0" presId="urn:microsoft.com/office/officeart/2018/2/layout/IconLabelList"/>
    <dgm:cxn modelId="{BCA4B39E-66D6-4C3E-8D50-00512C6CD161}" type="presParOf" srcId="{1018A5B2-29F0-4E4B-AF52-34539FB3A8B0}" destId="{E2E830D0-83A3-4E2D-A8C6-DF5575EB7C07}" srcOrd="4" destOrd="0" presId="urn:microsoft.com/office/officeart/2018/2/layout/IconLabelList"/>
    <dgm:cxn modelId="{612C36CC-2931-43F9-9CEF-7CEC4B769314}" type="presParOf" srcId="{E2E830D0-83A3-4E2D-A8C6-DF5575EB7C07}" destId="{4487A3C1-7C9C-4BF3-BC9B-5B8127120883}" srcOrd="0" destOrd="0" presId="urn:microsoft.com/office/officeart/2018/2/layout/IconLabelList"/>
    <dgm:cxn modelId="{3B650C38-5B19-4FEA-83A8-A6EBF654D414}" type="presParOf" srcId="{E2E830D0-83A3-4E2D-A8C6-DF5575EB7C07}" destId="{9ED1A71B-708F-4228-BB8E-F84C4DD96D2C}" srcOrd="1" destOrd="0" presId="urn:microsoft.com/office/officeart/2018/2/layout/IconLabelList"/>
    <dgm:cxn modelId="{7A618D78-88D5-4D33-B39E-9A33BAA2238F}" type="presParOf" srcId="{E2E830D0-83A3-4E2D-A8C6-DF5575EB7C07}" destId="{EFEDC35C-C8A8-47E8-B21C-35D7FCC73E95}" srcOrd="2" destOrd="0" presId="urn:microsoft.com/office/officeart/2018/2/layout/IconLabelList"/>
    <dgm:cxn modelId="{ECA32AF5-55AA-469E-8C0A-54D8EF03CFB1}" type="presParOf" srcId="{1018A5B2-29F0-4E4B-AF52-34539FB3A8B0}" destId="{FAF562C3-6FC5-454D-8A8F-57CA322ABF94}" srcOrd="5" destOrd="0" presId="urn:microsoft.com/office/officeart/2018/2/layout/IconLabelList"/>
    <dgm:cxn modelId="{47777C5B-36AD-4338-9429-2E73EE9A9121}" type="presParOf" srcId="{1018A5B2-29F0-4E4B-AF52-34539FB3A8B0}" destId="{5A283542-1CF3-4D3E-920A-D17BAE1D486C}" srcOrd="6" destOrd="0" presId="urn:microsoft.com/office/officeart/2018/2/layout/IconLabelList"/>
    <dgm:cxn modelId="{42AF3609-E027-4146-A3E4-5EB79B75A663}" type="presParOf" srcId="{5A283542-1CF3-4D3E-920A-D17BAE1D486C}" destId="{83A51C60-0A9C-441C-B9B7-F1F551DCB082}" srcOrd="0" destOrd="0" presId="urn:microsoft.com/office/officeart/2018/2/layout/IconLabelList"/>
    <dgm:cxn modelId="{38C15B35-8A53-456C-BF11-F6231A6E858F}" type="presParOf" srcId="{5A283542-1CF3-4D3E-920A-D17BAE1D486C}" destId="{C445AB5E-F6BC-43ED-A0A5-51E23F0D7473}" srcOrd="1" destOrd="0" presId="urn:microsoft.com/office/officeart/2018/2/layout/IconLabelList"/>
    <dgm:cxn modelId="{74FFE783-4FD7-41DE-A0ED-A972E31723E6}" type="presParOf" srcId="{5A283542-1CF3-4D3E-920A-D17BAE1D486C}" destId="{A33198F2-27E3-460F-B58B-62146BD4D69B}" srcOrd="2" destOrd="0" presId="urn:microsoft.com/office/officeart/2018/2/layout/IconLabelList"/>
    <dgm:cxn modelId="{756624BD-AAA1-44B3-BE6C-FA47EC05C9C5}" type="presParOf" srcId="{1018A5B2-29F0-4E4B-AF52-34539FB3A8B0}" destId="{28D89D49-9CA1-440A-BF60-0DBB6070B4F3}" srcOrd="7" destOrd="0" presId="urn:microsoft.com/office/officeart/2018/2/layout/IconLabelList"/>
    <dgm:cxn modelId="{7C62C991-7CDB-4E3A-8BFF-406FD830B4B0}" type="presParOf" srcId="{1018A5B2-29F0-4E4B-AF52-34539FB3A8B0}" destId="{E4F4401E-0FEB-498D-9741-C8393E733A1E}" srcOrd="8" destOrd="0" presId="urn:microsoft.com/office/officeart/2018/2/layout/IconLabelList"/>
    <dgm:cxn modelId="{5DD953A6-0365-4514-A417-37D3D9786041}" type="presParOf" srcId="{E4F4401E-0FEB-498D-9741-C8393E733A1E}" destId="{0BD45A6B-01E6-4777-A2CA-F794D215F0A3}" srcOrd="0" destOrd="0" presId="urn:microsoft.com/office/officeart/2018/2/layout/IconLabelList"/>
    <dgm:cxn modelId="{577958BB-F385-47BC-99DA-BD9B66C79B8E}" type="presParOf" srcId="{E4F4401E-0FEB-498D-9741-C8393E733A1E}" destId="{C1F51641-E00C-41E8-9FB8-CA3CB4DE9DA6}" srcOrd="1" destOrd="0" presId="urn:microsoft.com/office/officeart/2018/2/layout/IconLabelList"/>
    <dgm:cxn modelId="{719669A9-4886-4CF9-80F0-A292EAC7CCBE}" type="presParOf" srcId="{E4F4401E-0FEB-498D-9741-C8393E733A1E}" destId="{E45815CA-9004-4444-A181-696471D5FF29}" srcOrd="2" destOrd="0" presId="urn:microsoft.com/office/officeart/2018/2/layout/IconLabelList"/>
    <dgm:cxn modelId="{47D62880-6380-4599-96C0-57B6D25D3FC1}" type="presParOf" srcId="{1018A5B2-29F0-4E4B-AF52-34539FB3A8B0}" destId="{3C746D58-B648-45F1-943B-9D61DC57F42B}" srcOrd="9" destOrd="0" presId="urn:microsoft.com/office/officeart/2018/2/layout/IconLabelList"/>
    <dgm:cxn modelId="{DB30256E-6128-4CD0-AAE5-18958C02B84D}" type="presParOf" srcId="{1018A5B2-29F0-4E4B-AF52-34539FB3A8B0}" destId="{E3A9618A-E6A9-4542-8286-2FF7380518DD}" srcOrd="10" destOrd="0" presId="urn:microsoft.com/office/officeart/2018/2/layout/IconLabelList"/>
    <dgm:cxn modelId="{16B0758F-0D7C-4DBC-BB78-3CCF565EAEB4}" type="presParOf" srcId="{E3A9618A-E6A9-4542-8286-2FF7380518DD}" destId="{0ED0B113-B50D-4A40-9DBF-38BADC16BDED}" srcOrd="0" destOrd="0" presId="urn:microsoft.com/office/officeart/2018/2/layout/IconLabelList"/>
    <dgm:cxn modelId="{E81943AA-45AF-4083-85E2-263D9459C447}" type="presParOf" srcId="{E3A9618A-E6A9-4542-8286-2FF7380518DD}" destId="{6A1A3273-AF45-4269-AA93-B48D89958983}" srcOrd="1" destOrd="0" presId="urn:microsoft.com/office/officeart/2018/2/layout/IconLabelList"/>
    <dgm:cxn modelId="{84E5527B-E3BF-4F92-9C22-9EBF30EE9E2F}" type="presParOf" srcId="{E3A9618A-E6A9-4542-8286-2FF7380518DD}" destId="{CE3ECC15-A7D3-41A5-A36C-C2F3226C3FE7}" srcOrd="2" destOrd="0" presId="urn:microsoft.com/office/officeart/2018/2/layout/IconLabelList"/>
    <dgm:cxn modelId="{6AB24C12-750E-4A2B-9D24-76BBA3700252}" type="presParOf" srcId="{1018A5B2-29F0-4E4B-AF52-34539FB3A8B0}" destId="{AD5DECD2-17C6-49A3-AEC1-1A12586CCAF4}" srcOrd="11" destOrd="0" presId="urn:microsoft.com/office/officeart/2018/2/layout/IconLabelList"/>
    <dgm:cxn modelId="{44A82A7C-6520-4CA9-A25E-BDF61FE97643}" type="presParOf" srcId="{1018A5B2-29F0-4E4B-AF52-34539FB3A8B0}" destId="{FFA209A8-4322-46CA-8966-94BB81DB29F4}" srcOrd="12" destOrd="0" presId="urn:microsoft.com/office/officeart/2018/2/layout/IconLabelList"/>
    <dgm:cxn modelId="{01C438BA-1BEE-470E-AFFF-AAF804CF6374}" type="presParOf" srcId="{FFA209A8-4322-46CA-8966-94BB81DB29F4}" destId="{C9460180-029D-4D28-9C21-AB6050ED095F}" srcOrd="0" destOrd="0" presId="urn:microsoft.com/office/officeart/2018/2/layout/IconLabelList"/>
    <dgm:cxn modelId="{3738113A-474E-4048-8928-17ADDA244038}" type="presParOf" srcId="{FFA209A8-4322-46CA-8966-94BB81DB29F4}" destId="{42DAB980-D72A-4A88-93AF-9EB3BAAB42EA}" srcOrd="1" destOrd="0" presId="urn:microsoft.com/office/officeart/2018/2/layout/IconLabelList"/>
    <dgm:cxn modelId="{90E6CE20-5034-47A9-82FC-3880EEFDD0A3}" type="presParOf" srcId="{FFA209A8-4322-46CA-8966-94BB81DB29F4}" destId="{8C767540-04DF-4600-AFE3-A91A418BF9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1A78D-03BA-4449-9C99-BED381101B0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4272C-727E-4F0D-B05D-5D52C7EBCD81}">
      <dgm:prSet/>
      <dgm:spPr/>
      <dgm:t>
        <a:bodyPr/>
        <a:lstStyle/>
        <a:p>
          <a:r>
            <a:rPr lang="en-GB"/>
            <a:t>Example: text in e-mails, letters, Tweets, blogs, scientific papers</a:t>
          </a:r>
          <a:endParaRPr lang="en-US"/>
        </a:p>
      </dgm:t>
    </dgm:pt>
    <dgm:pt modelId="{1DEF756F-14CC-4F7C-A3A5-69AD932514FB}" type="parTrans" cxnId="{20D9627B-F25C-44DF-9941-E797D2C2904D}">
      <dgm:prSet/>
      <dgm:spPr/>
      <dgm:t>
        <a:bodyPr/>
        <a:lstStyle/>
        <a:p>
          <a:endParaRPr lang="en-US"/>
        </a:p>
      </dgm:t>
    </dgm:pt>
    <dgm:pt modelId="{B7132A24-8E26-4E7C-93DA-A12DED92573E}" type="sibTrans" cxnId="{20D9627B-F25C-44DF-9941-E797D2C2904D}">
      <dgm:prSet/>
      <dgm:spPr/>
      <dgm:t>
        <a:bodyPr/>
        <a:lstStyle/>
        <a:p>
          <a:endParaRPr lang="en-US"/>
        </a:p>
      </dgm:t>
    </dgm:pt>
    <dgm:pt modelId="{B93B1F4A-AF65-4249-9AEC-7F362F250165}">
      <dgm:prSet/>
      <dgm:spPr/>
      <dgm:t>
        <a:bodyPr/>
        <a:lstStyle/>
        <a:p>
          <a:r>
            <a:rPr lang="en-GB"/>
            <a:t>Beware of “unnatural language” – language that is very specific to a domain, e.g. legal texts</a:t>
          </a:r>
          <a:endParaRPr lang="en-US"/>
        </a:p>
      </dgm:t>
    </dgm:pt>
    <dgm:pt modelId="{A04A1DA0-C770-42AA-B9BE-34DB2C0ED692}" type="parTrans" cxnId="{E7535944-911F-4639-86EF-4CDE54E1C833}">
      <dgm:prSet/>
      <dgm:spPr/>
      <dgm:t>
        <a:bodyPr/>
        <a:lstStyle/>
        <a:p>
          <a:endParaRPr lang="en-US"/>
        </a:p>
      </dgm:t>
    </dgm:pt>
    <dgm:pt modelId="{168B5170-3EDC-4F20-AE57-8450BECC27A0}" type="sibTrans" cxnId="{E7535944-911F-4639-86EF-4CDE54E1C833}">
      <dgm:prSet/>
      <dgm:spPr/>
      <dgm:t>
        <a:bodyPr/>
        <a:lstStyle/>
        <a:p>
          <a:endParaRPr lang="en-US"/>
        </a:p>
      </dgm:t>
    </dgm:pt>
    <dgm:pt modelId="{6363D819-454B-4971-94E8-79150A5D3472}" type="pres">
      <dgm:prSet presAssocID="{5991A78D-03BA-4449-9C99-BED381101B0A}" presName="root" presStyleCnt="0">
        <dgm:presLayoutVars>
          <dgm:dir/>
          <dgm:resizeHandles val="exact"/>
        </dgm:presLayoutVars>
      </dgm:prSet>
      <dgm:spPr/>
    </dgm:pt>
    <dgm:pt modelId="{4C6B95F1-1CD3-4A17-9FF3-369094048D9E}" type="pres">
      <dgm:prSet presAssocID="{DDC4272C-727E-4F0D-B05D-5D52C7EBCD81}" presName="compNode" presStyleCnt="0"/>
      <dgm:spPr/>
    </dgm:pt>
    <dgm:pt modelId="{7768173A-30E2-480C-8A6E-1D5B735B645B}" type="pres">
      <dgm:prSet presAssocID="{DDC4272C-727E-4F0D-B05D-5D52C7EBCD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A90D60B0-1316-450E-BD57-6E84A1CE7FEB}" type="pres">
      <dgm:prSet presAssocID="{DDC4272C-727E-4F0D-B05D-5D52C7EBCD81}" presName="spaceRect" presStyleCnt="0"/>
      <dgm:spPr/>
    </dgm:pt>
    <dgm:pt modelId="{02B46BE8-C41F-47C5-9A98-D1226E0EB648}" type="pres">
      <dgm:prSet presAssocID="{DDC4272C-727E-4F0D-B05D-5D52C7EBCD81}" presName="textRect" presStyleLbl="revTx" presStyleIdx="0" presStyleCnt="2">
        <dgm:presLayoutVars>
          <dgm:chMax val="1"/>
          <dgm:chPref val="1"/>
        </dgm:presLayoutVars>
      </dgm:prSet>
      <dgm:spPr/>
    </dgm:pt>
    <dgm:pt modelId="{74A6E77A-4B82-46E5-A476-CA5727417663}" type="pres">
      <dgm:prSet presAssocID="{B7132A24-8E26-4E7C-93DA-A12DED92573E}" presName="sibTrans" presStyleCnt="0"/>
      <dgm:spPr/>
    </dgm:pt>
    <dgm:pt modelId="{6C88480C-5617-43C1-8BE8-B2973B3A4427}" type="pres">
      <dgm:prSet presAssocID="{B93B1F4A-AF65-4249-9AEC-7F362F250165}" presName="compNode" presStyleCnt="0"/>
      <dgm:spPr/>
    </dgm:pt>
    <dgm:pt modelId="{4F82E6E3-5CF6-4566-9412-D844BE78B3CD}" type="pres">
      <dgm:prSet presAssocID="{B93B1F4A-AF65-4249-9AEC-7F362F2501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D83B7D81-9DEC-4481-BBAF-86C985BE58FC}" type="pres">
      <dgm:prSet presAssocID="{B93B1F4A-AF65-4249-9AEC-7F362F250165}" presName="spaceRect" presStyleCnt="0"/>
      <dgm:spPr/>
    </dgm:pt>
    <dgm:pt modelId="{C245A5A6-14D8-475B-8EDA-0B755BC3EDD1}" type="pres">
      <dgm:prSet presAssocID="{B93B1F4A-AF65-4249-9AEC-7F362F250165}" presName="textRect" presStyleLbl="revTx" presStyleIdx="1" presStyleCnt="2">
        <dgm:presLayoutVars>
          <dgm:chMax val="1"/>
          <dgm:chPref val="1"/>
        </dgm:presLayoutVars>
      </dgm:prSet>
      <dgm:spPr/>
    </dgm:pt>
  </dgm:ptLst>
  <dgm:cxnLst>
    <dgm:cxn modelId="{AA7D772A-A6DF-4801-99A3-6D3E05751713}" type="presOf" srcId="{DDC4272C-727E-4F0D-B05D-5D52C7EBCD81}" destId="{02B46BE8-C41F-47C5-9A98-D1226E0EB648}" srcOrd="0" destOrd="0" presId="urn:microsoft.com/office/officeart/2018/2/layout/IconLabelList"/>
    <dgm:cxn modelId="{E7535944-911F-4639-86EF-4CDE54E1C833}" srcId="{5991A78D-03BA-4449-9C99-BED381101B0A}" destId="{B93B1F4A-AF65-4249-9AEC-7F362F250165}" srcOrd="1" destOrd="0" parTransId="{A04A1DA0-C770-42AA-B9BE-34DB2C0ED692}" sibTransId="{168B5170-3EDC-4F20-AE57-8450BECC27A0}"/>
    <dgm:cxn modelId="{EEC79E70-A4B1-4E0D-BCEE-B0CE95535965}" type="presOf" srcId="{5991A78D-03BA-4449-9C99-BED381101B0A}" destId="{6363D819-454B-4971-94E8-79150A5D3472}" srcOrd="0" destOrd="0" presId="urn:microsoft.com/office/officeart/2018/2/layout/IconLabelList"/>
    <dgm:cxn modelId="{20D9627B-F25C-44DF-9941-E797D2C2904D}" srcId="{5991A78D-03BA-4449-9C99-BED381101B0A}" destId="{DDC4272C-727E-4F0D-B05D-5D52C7EBCD81}" srcOrd="0" destOrd="0" parTransId="{1DEF756F-14CC-4F7C-A3A5-69AD932514FB}" sibTransId="{B7132A24-8E26-4E7C-93DA-A12DED92573E}"/>
    <dgm:cxn modelId="{E5F540B7-3D65-46B6-8131-92884DFFE8A1}" type="presOf" srcId="{B93B1F4A-AF65-4249-9AEC-7F362F250165}" destId="{C245A5A6-14D8-475B-8EDA-0B755BC3EDD1}" srcOrd="0" destOrd="0" presId="urn:microsoft.com/office/officeart/2018/2/layout/IconLabelList"/>
    <dgm:cxn modelId="{48E84F35-563B-4665-B236-2E0DD200C724}" type="presParOf" srcId="{6363D819-454B-4971-94E8-79150A5D3472}" destId="{4C6B95F1-1CD3-4A17-9FF3-369094048D9E}" srcOrd="0" destOrd="0" presId="urn:microsoft.com/office/officeart/2018/2/layout/IconLabelList"/>
    <dgm:cxn modelId="{8B198440-324D-498F-9C5F-624172778596}" type="presParOf" srcId="{4C6B95F1-1CD3-4A17-9FF3-369094048D9E}" destId="{7768173A-30E2-480C-8A6E-1D5B735B645B}" srcOrd="0" destOrd="0" presId="urn:microsoft.com/office/officeart/2018/2/layout/IconLabelList"/>
    <dgm:cxn modelId="{EFD72F72-64D7-43E3-9FFB-D5EA5E733BF6}" type="presParOf" srcId="{4C6B95F1-1CD3-4A17-9FF3-369094048D9E}" destId="{A90D60B0-1316-450E-BD57-6E84A1CE7FEB}" srcOrd="1" destOrd="0" presId="urn:microsoft.com/office/officeart/2018/2/layout/IconLabelList"/>
    <dgm:cxn modelId="{D041E161-9F85-4910-9FCB-ABCA3DC69D4A}" type="presParOf" srcId="{4C6B95F1-1CD3-4A17-9FF3-369094048D9E}" destId="{02B46BE8-C41F-47C5-9A98-D1226E0EB648}" srcOrd="2" destOrd="0" presId="urn:microsoft.com/office/officeart/2018/2/layout/IconLabelList"/>
    <dgm:cxn modelId="{60094846-F31B-4445-AF35-307206CD0A21}" type="presParOf" srcId="{6363D819-454B-4971-94E8-79150A5D3472}" destId="{74A6E77A-4B82-46E5-A476-CA5727417663}" srcOrd="1" destOrd="0" presId="urn:microsoft.com/office/officeart/2018/2/layout/IconLabelList"/>
    <dgm:cxn modelId="{AAB91C16-3554-484B-9ED9-4156C416A29C}" type="presParOf" srcId="{6363D819-454B-4971-94E8-79150A5D3472}" destId="{6C88480C-5617-43C1-8BE8-B2973B3A4427}" srcOrd="2" destOrd="0" presId="urn:microsoft.com/office/officeart/2018/2/layout/IconLabelList"/>
    <dgm:cxn modelId="{97144F01-8801-4070-B93E-DC8F7CB352A9}" type="presParOf" srcId="{6C88480C-5617-43C1-8BE8-B2973B3A4427}" destId="{4F82E6E3-5CF6-4566-9412-D844BE78B3CD}" srcOrd="0" destOrd="0" presId="urn:microsoft.com/office/officeart/2018/2/layout/IconLabelList"/>
    <dgm:cxn modelId="{410950FF-5785-4660-BC59-7682E5D043D5}" type="presParOf" srcId="{6C88480C-5617-43C1-8BE8-B2973B3A4427}" destId="{D83B7D81-9DEC-4481-BBAF-86C985BE58FC}" srcOrd="1" destOrd="0" presId="urn:microsoft.com/office/officeart/2018/2/layout/IconLabelList"/>
    <dgm:cxn modelId="{10251949-0324-4A9F-93D0-36EB841B52E8}" type="presParOf" srcId="{6C88480C-5617-43C1-8BE8-B2973B3A4427}" destId="{C245A5A6-14D8-475B-8EDA-0B755BC3ED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264CF-FA1C-4338-BB2A-3FB3B2072C3F}"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474E0D75-5983-450A-8CDD-6B26237EB94E}">
      <dgm:prSet/>
      <dgm:spPr/>
      <dgm:t>
        <a:bodyPr/>
        <a:lstStyle/>
        <a:p>
          <a:pPr>
            <a:lnSpc>
              <a:spcPct val="100000"/>
            </a:lnSpc>
          </a:pPr>
          <a:r>
            <a:rPr lang="en-US"/>
            <a:t>Streaming data can take almost any of the previous forms</a:t>
          </a:r>
        </a:p>
      </dgm:t>
    </dgm:pt>
    <dgm:pt modelId="{318369F0-2F9F-4FD0-8DAC-C140DA20F5D5}" type="parTrans" cxnId="{E110F102-60D8-4B1B-BBA8-6FD282B7088D}">
      <dgm:prSet/>
      <dgm:spPr/>
      <dgm:t>
        <a:bodyPr/>
        <a:lstStyle/>
        <a:p>
          <a:endParaRPr lang="en-US"/>
        </a:p>
      </dgm:t>
    </dgm:pt>
    <dgm:pt modelId="{B1AE2251-EE7C-46F1-B033-3E27415C3DAA}" type="sibTrans" cxnId="{E110F102-60D8-4B1B-BBA8-6FD282B7088D}">
      <dgm:prSet/>
      <dgm:spPr/>
      <dgm:t>
        <a:bodyPr/>
        <a:lstStyle/>
        <a:p>
          <a:endParaRPr lang="en-US"/>
        </a:p>
      </dgm:t>
    </dgm:pt>
    <dgm:pt modelId="{1112761C-4011-4C76-B019-2C67C269A12B}">
      <dgm:prSet/>
      <dgm:spPr/>
      <dgm:t>
        <a:bodyPr/>
        <a:lstStyle/>
        <a:p>
          <a:pPr>
            <a:lnSpc>
              <a:spcPct val="100000"/>
            </a:lnSpc>
          </a:pPr>
          <a:r>
            <a:rPr lang="en-US"/>
            <a:t>Streaming data flows into the system when an event happens instead of being loaded into a data store in a batch </a:t>
          </a:r>
        </a:p>
      </dgm:t>
    </dgm:pt>
    <dgm:pt modelId="{B0ABB9AF-DCBC-4DF5-BA95-DFE4C086A628}" type="parTrans" cxnId="{91690691-14BE-4565-B3B0-0D038D182B4C}">
      <dgm:prSet/>
      <dgm:spPr/>
      <dgm:t>
        <a:bodyPr/>
        <a:lstStyle/>
        <a:p>
          <a:endParaRPr lang="en-US"/>
        </a:p>
      </dgm:t>
    </dgm:pt>
    <dgm:pt modelId="{405197EB-4C64-4FF7-8C32-C6B650A12EE2}" type="sibTrans" cxnId="{91690691-14BE-4565-B3B0-0D038D182B4C}">
      <dgm:prSet/>
      <dgm:spPr/>
      <dgm:t>
        <a:bodyPr/>
        <a:lstStyle/>
        <a:p>
          <a:endParaRPr lang="en-US"/>
        </a:p>
      </dgm:t>
    </dgm:pt>
    <dgm:pt modelId="{359726C9-776B-436F-857B-21483F82F610}">
      <dgm:prSet/>
      <dgm:spPr/>
      <dgm:t>
        <a:bodyPr/>
        <a:lstStyle/>
        <a:p>
          <a:pPr>
            <a:lnSpc>
              <a:spcPct val="100000"/>
            </a:lnSpc>
          </a:pPr>
          <a:r>
            <a:rPr lang="en-US"/>
            <a:t>Examples: “What’s trending” on Twitter, live sporting or music events, and </a:t>
          </a:r>
          <a:r>
            <a:rPr lang="en-GB"/>
            <a:t>the stock market</a:t>
          </a:r>
          <a:endParaRPr lang="en-US"/>
        </a:p>
      </dgm:t>
    </dgm:pt>
    <dgm:pt modelId="{F3B0919A-AFBF-4A5F-AAF4-47A8B68833F1}" type="parTrans" cxnId="{6334245C-67A5-4DDD-B10B-2E90B6C8E38A}">
      <dgm:prSet/>
      <dgm:spPr/>
      <dgm:t>
        <a:bodyPr/>
        <a:lstStyle/>
        <a:p>
          <a:endParaRPr lang="en-US"/>
        </a:p>
      </dgm:t>
    </dgm:pt>
    <dgm:pt modelId="{B37FF049-AE19-4DC8-82B3-37B726B3807B}" type="sibTrans" cxnId="{6334245C-67A5-4DDD-B10B-2E90B6C8E38A}">
      <dgm:prSet/>
      <dgm:spPr/>
      <dgm:t>
        <a:bodyPr/>
        <a:lstStyle/>
        <a:p>
          <a:endParaRPr lang="en-US"/>
        </a:p>
      </dgm:t>
    </dgm:pt>
    <dgm:pt modelId="{9A38A29E-6ECB-0640-B7EA-B1B0A4D8C9DA}" type="pres">
      <dgm:prSet presAssocID="{467264CF-FA1C-4338-BB2A-3FB3B2072C3F}" presName="outerComposite" presStyleCnt="0">
        <dgm:presLayoutVars>
          <dgm:chMax val="5"/>
          <dgm:dir/>
          <dgm:resizeHandles val="exact"/>
        </dgm:presLayoutVars>
      </dgm:prSet>
      <dgm:spPr/>
    </dgm:pt>
    <dgm:pt modelId="{B0964493-8834-4942-903E-79EB909AC7F6}" type="pres">
      <dgm:prSet presAssocID="{467264CF-FA1C-4338-BB2A-3FB3B2072C3F}" presName="dummyMaxCanvas" presStyleCnt="0">
        <dgm:presLayoutVars/>
      </dgm:prSet>
      <dgm:spPr/>
    </dgm:pt>
    <dgm:pt modelId="{5713B313-6007-C945-9F0A-F7791FD9E792}" type="pres">
      <dgm:prSet presAssocID="{467264CF-FA1C-4338-BB2A-3FB3B2072C3F}" presName="ThreeNodes_1" presStyleLbl="node1" presStyleIdx="0" presStyleCnt="3">
        <dgm:presLayoutVars>
          <dgm:bulletEnabled val="1"/>
        </dgm:presLayoutVars>
      </dgm:prSet>
      <dgm:spPr/>
    </dgm:pt>
    <dgm:pt modelId="{8E8DCA36-3688-AD48-B94D-450B078EC3A9}" type="pres">
      <dgm:prSet presAssocID="{467264CF-FA1C-4338-BB2A-3FB3B2072C3F}" presName="ThreeNodes_2" presStyleLbl="node1" presStyleIdx="1" presStyleCnt="3">
        <dgm:presLayoutVars>
          <dgm:bulletEnabled val="1"/>
        </dgm:presLayoutVars>
      </dgm:prSet>
      <dgm:spPr/>
    </dgm:pt>
    <dgm:pt modelId="{4300F1C2-0135-CF4C-93A0-B52A3CD4590F}" type="pres">
      <dgm:prSet presAssocID="{467264CF-FA1C-4338-BB2A-3FB3B2072C3F}" presName="ThreeNodes_3" presStyleLbl="node1" presStyleIdx="2" presStyleCnt="3">
        <dgm:presLayoutVars>
          <dgm:bulletEnabled val="1"/>
        </dgm:presLayoutVars>
      </dgm:prSet>
      <dgm:spPr/>
    </dgm:pt>
    <dgm:pt modelId="{D6BCB953-6333-6549-885F-EFF80AB4D8D9}" type="pres">
      <dgm:prSet presAssocID="{467264CF-FA1C-4338-BB2A-3FB3B2072C3F}" presName="ThreeConn_1-2" presStyleLbl="fgAccFollowNode1" presStyleIdx="0" presStyleCnt="2">
        <dgm:presLayoutVars>
          <dgm:bulletEnabled val="1"/>
        </dgm:presLayoutVars>
      </dgm:prSet>
      <dgm:spPr/>
    </dgm:pt>
    <dgm:pt modelId="{DB94918B-85FD-3E45-B0CF-16689F6DC810}" type="pres">
      <dgm:prSet presAssocID="{467264CF-FA1C-4338-BB2A-3FB3B2072C3F}" presName="ThreeConn_2-3" presStyleLbl="fgAccFollowNode1" presStyleIdx="1" presStyleCnt="2">
        <dgm:presLayoutVars>
          <dgm:bulletEnabled val="1"/>
        </dgm:presLayoutVars>
      </dgm:prSet>
      <dgm:spPr/>
    </dgm:pt>
    <dgm:pt modelId="{B1C62D9D-D597-AC44-8FF6-9EF5278CC5B5}" type="pres">
      <dgm:prSet presAssocID="{467264CF-FA1C-4338-BB2A-3FB3B2072C3F}" presName="ThreeNodes_1_text" presStyleLbl="node1" presStyleIdx="2" presStyleCnt="3">
        <dgm:presLayoutVars>
          <dgm:bulletEnabled val="1"/>
        </dgm:presLayoutVars>
      </dgm:prSet>
      <dgm:spPr/>
    </dgm:pt>
    <dgm:pt modelId="{6C34C0F4-58CD-AE41-A15F-9EC869A6E5A7}" type="pres">
      <dgm:prSet presAssocID="{467264CF-FA1C-4338-BB2A-3FB3B2072C3F}" presName="ThreeNodes_2_text" presStyleLbl="node1" presStyleIdx="2" presStyleCnt="3">
        <dgm:presLayoutVars>
          <dgm:bulletEnabled val="1"/>
        </dgm:presLayoutVars>
      </dgm:prSet>
      <dgm:spPr/>
    </dgm:pt>
    <dgm:pt modelId="{9473911F-34F0-3B43-BEF8-03FF0DB74D25}" type="pres">
      <dgm:prSet presAssocID="{467264CF-FA1C-4338-BB2A-3FB3B2072C3F}" presName="ThreeNodes_3_text" presStyleLbl="node1" presStyleIdx="2" presStyleCnt="3">
        <dgm:presLayoutVars>
          <dgm:bulletEnabled val="1"/>
        </dgm:presLayoutVars>
      </dgm:prSet>
      <dgm:spPr/>
    </dgm:pt>
  </dgm:ptLst>
  <dgm:cxnLst>
    <dgm:cxn modelId="{E110F102-60D8-4B1B-BBA8-6FD282B7088D}" srcId="{467264CF-FA1C-4338-BB2A-3FB3B2072C3F}" destId="{474E0D75-5983-450A-8CDD-6B26237EB94E}" srcOrd="0" destOrd="0" parTransId="{318369F0-2F9F-4FD0-8DAC-C140DA20F5D5}" sibTransId="{B1AE2251-EE7C-46F1-B033-3E27415C3DAA}"/>
    <dgm:cxn modelId="{82300649-66CF-B644-A855-5DFAA324450E}" type="presOf" srcId="{359726C9-776B-436F-857B-21483F82F610}" destId="{4300F1C2-0135-CF4C-93A0-B52A3CD4590F}" srcOrd="0" destOrd="0" presId="urn:microsoft.com/office/officeart/2005/8/layout/vProcess5"/>
    <dgm:cxn modelId="{81CDB84C-DED4-E742-A471-621444E4826A}" type="presOf" srcId="{1112761C-4011-4C76-B019-2C67C269A12B}" destId="{8E8DCA36-3688-AD48-B94D-450B078EC3A9}" srcOrd="0" destOrd="0" presId="urn:microsoft.com/office/officeart/2005/8/layout/vProcess5"/>
    <dgm:cxn modelId="{6334245C-67A5-4DDD-B10B-2E90B6C8E38A}" srcId="{467264CF-FA1C-4338-BB2A-3FB3B2072C3F}" destId="{359726C9-776B-436F-857B-21483F82F610}" srcOrd="2" destOrd="0" parTransId="{F3B0919A-AFBF-4A5F-AAF4-47A8B68833F1}" sibTransId="{B37FF049-AE19-4DC8-82B3-37B726B3807B}"/>
    <dgm:cxn modelId="{AB52096B-7658-4448-AC6C-E350ACE44B97}" type="presOf" srcId="{474E0D75-5983-450A-8CDD-6B26237EB94E}" destId="{5713B313-6007-C945-9F0A-F7791FD9E792}" srcOrd="0" destOrd="0" presId="urn:microsoft.com/office/officeart/2005/8/layout/vProcess5"/>
    <dgm:cxn modelId="{077A186D-A766-8847-BC0F-4DEFFEF0B887}" type="presOf" srcId="{405197EB-4C64-4FF7-8C32-C6B650A12EE2}" destId="{DB94918B-85FD-3E45-B0CF-16689F6DC810}" srcOrd="0" destOrd="0" presId="urn:microsoft.com/office/officeart/2005/8/layout/vProcess5"/>
    <dgm:cxn modelId="{91690691-14BE-4565-B3B0-0D038D182B4C}" srcId="{467264CF-FA1C-4338-BB2A-3FB3B2072C3F}" destId="{1112761C-4011-4C76-B019-2C67C269A12B}" srcOrd="1" destOrd="0" parTransId="{B0ABB9AF-DCBC-4DF5-BA95-DFE4C086A628}" sibTransId="{405197EB-4C64-4FF7-8C32-C6B650A12EE2}"/>
    <dgm:cxn modelId="{8601D6A6-E641-0D40-BFF9-3D0231A71513}" type="presOf" srcId="{359726C9-776B-436F-857B-21483F82F610}" destId="{9473911F-34F0-3B43-BEF8-03FF0DB74D25}" srcOrd="1" destOrd="0" presId="urn:microsoft.com/office/officeart/2005/8/layout/vProcess5"/>
    <dgm:cxn modelId="{C41CBAD1-7836-6C46-9DF6-85DC8A6E344F}" type="presOf" srcId="{474E0D75-5983-450A-8CDD-6B26237EB94E}" destId="{B1C62D9D-D597-AC44-8FF6-9EF5278CC5B5}" srcOrd="1" destOrd="0" presId="urn:microsoft.com/office/officeart/2005/8/layout/vProcess5"/>
    <dgm:cxn modelId="{B2045CEA-3DE8-1141-B7E7-A392E846ABB9}" type="presOf" srcId="{B1AE2251-EE7C-46F1-B033-3E27415C3DAA}" destId="{D6BCB953-6333-6549-885F-EFF80AB4D8D9}" srcOrd="0" destOrd="0" presId="urn:microsoft.com/office/officeart/2005/8/layout/vProcess5"/>
    <dgm:cxn modelId="{7C4489F9-470B-AC42-B0BC-D4977C5B9C12}" type="presOf" srcId="{467264CF-FA1C-4338-BB2A-3FB3B2072C3F}" destId="{9A38A29E-6ECB-0640-B7EA-B1B0A4D8C9DA}" srcOrd="0" destOrd="0" presId="urn:microsoft.com/office/officeart/2005/8/layout/vProcess5"/>
    <dgm:cxn modelId="{3EDCFAFD-2D44-B74B-845A-7E4082889636}" type="presOf" srcId="{1112761C-4011-4C76-B019-2C67C269A12B}" destId="{6C34C0F4-58CD-AE41-A15F-9EC869A6E5A7}" srcOrd="1" destOrd="0" presId="urn:microsoft.com/office/officeart/2005/8/layout/vProcess5"/>
    <dgm:cxn modelId="{0076336E-949C-CB43-B305-A9AE10F68B69}" type="presParOf" srcId="{9A38A29E-6ECB-0640-B7EA-B1B0A4D8C9DA}" destId="{B0964493-8834-4942-903E-79EB909AC7F6}" srcOrd="0" destOrd="0" presId="urn:microsoft.com/office/officeart/2005/8/layout/vProcess5"/>
    <dgm:cxn modelId="{76AC22C2-4F16-3141-AEDF-238A9FC55BC8}" type="presParOf" srcId="{9A38A29E-6ECB-0640-B7EA-B1B0A4D8C9DA}" destId="{5713B313-6007-C945-9F0A-F7791FD9E792}" srcOrd="1" destOrd="0" presId="urn:microsoft.com/office/officeart/2005/8/layout/vProcess5"/>
    <dgm:cxn modelId="{9B2206DA-46BF-7046-8E2A-E689795D1396}" type="presParOf" srcId="{9A38A29E-6ECB-0640-B7EA-B1B0A4D8C9DA}" destId="{8E8DCA36-3688-AD48-B94D-450B078EC3A9}" srcOrd="2" destOrd="0" presId="urn:microsoft.com/office/officeart/2005/8/layout/vProcess5"/>
    <dgm:cxn modelId="{38552DFF-A916-4746-8A40-81D8E8A0F4A9}" type="presParOf" srcId="{9A38A29E-6ECB-0640-B7EA-B1B0A4D8C9DA}" destId="{4300F1C2-0135-CF4C-93A0-B52A3CD4590F}" srcOrd="3" destOrd="0" presId="urn:microsoft.com/office/officeart/2005/8/layout/vProcess5"/>
    <dgm:cxn modelId="{CE4FD39D-A09D-D543-A6FC-93C38DD84F13}" type="presParOf" srcId="{9A38A29E-6ECB-0640-B7EA-B1B0A4D8C9DA}" destId="{D6BCB953-6333-6549-885F-EFF80AB4D8D9}" srcOrd="4" destOrd="0" presId="urn:microsoft.com/office/officeart/2005/8/layout/vProcess5"/>
    <dgm:cxn modelId="{11353167-6560-584E-8424-74EB3AEC633B}" type="presParOf" srcId="{9A38A29E-6ECB-0640-B7EA-B1B0A4D8C9DA}" destId="{DB94918B-85FD-3E45-B0CF-16689F6DC810}" srcOrd="5" destOrd="0" presId="urn:microsoft.com/office/officeart/2005/8/layout/vProcess5"/>
    <dgm:cxn modelId="{6CD72150-8EF8-804F-B71B-94145A941440}" type="presParOf" srcId="{9A38A29E-6ECB-0640-B7EA-B1B0A4D8C9DA}" destId="{B1C62D9D-D597-AC44-8FF6-9EF5278CC5B5}" srcOrd="6" destOrd="0" presId="urn:microsoft.com/office/officeart/2005/8/layout/vProcess5"/>
    <dgm:cxn modelId="{88097189-4932-394A-B3B1-DA937597D2C1}" type="presParOf" srcId="{9A38A29E-6ECB-0640-B7EA-B1B0A4D8C9DA}" destId="{6C34C0F4-58CD-AE41-A15F-9EC869A6E5A7}" srcOrd="7" destOrd="0" presId="urn:microsoft.com/office/officeart/2005/8/layout/vProcess5"/>
    <dgm:cxn modelId="{A3DDF31D-A79A-FD42-9DBC-1310AC9A36EF}" type="presParOf" srcId="{9A38A29E-6ECB-0640-B7EA-B1B0A4D8C9DA}" destId="{9473911F-34F0-3B43-BEF8-03FF0DB74D2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8ABD0-D696-4EF9-9C37-E5F63692E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20CB26-486C-4877-95FE-FD8FE17064C1}">
      <dgm:prSet/>
      <dgm:spPr/>
      <dgm:t>
        <a:bodyPr/>
        <a:lstStyle/>
        <a:p>
          <a:r>
            <a:rPr lang="en-GB" dirty="0">
              <a:solidFill>
                <a:schemeClr val="tx1"/>
              </a:solidFill>
            </a:rPr>
            <a:t>Missing column headings</a:t>
          </a:r>
          <a:endParaRPr lang="en-US" dirty="0">
            <a:solidFill>
              <a:schemeClr val="tx1"/>
            </a:solidFill>
          </a:endParaRPr>
        </a:p>
      </dgm:t>
    </dgm:pt>
    <dgm:pt modelId="{27086F9E-CDCE-46CC-8699-DE7846941B1F}" type="parTrans" cxnId="{C6BFF624-2C82-4BF2-B327-3E79FC580592}">
      <dgm:prSet/>
      <dgm:spPr/>
      <dgm:t>
        <a:bodyPr/>
        <a:lstStyle/>
        <a:p>
          <a:endParaRPr lang="en-US"/>
        </a:p>
      </dgm:t>
    </dgm:pt>
    <dgm:pt modelId="{FC957FB3-E426-4D95-BDE8-F8CACA420E86}" type="sibTrans" cxnId="{C6BFF624-2C82-4BF2-B327-3E79FC580592}">
      <dgm:prSet/>
      <dgm:spPr/>
      <dgm:t>
        <a:bodyPr/>
        <a:lstStyle/>
        <a:p>
          <a:endParaRPr lang="en-US"/>
        </a:p>
      </dgm:t>
    </dgm:pt>
    <dgm:pt modelId="{E654622E-7C7B-46C4-946A-EB945C88415F}">
      <dgm:prSet/>
      <dgm:spPr/>
      <dgm:t>
        <a:bodyPr/>
        <a:lstStyle/>
        <a:p>
          <a:r>
            <a:rPr lang="en-GB" dirty="0">
              <a:solidFill>
                <a:schemeClr val="tx1"/>
              </a:solidFill>
            </a:rPr>
            <a:t>Data is not what is stated in the column headings</a:t>
          </a:r>
          <a:endParaRPr lang="en-US" dirty="0">
            <a:solidFill>
              <a:schemeClr val="tx1"/>
            </a:solidFill>
          </a:endParaRPr>
        </a:p>
      </dgm:t>
    </dgm:pt>
    <dgm:pt modelId="{BF469934-5DC4-4087-B9DD-D73E290873DB}" type="parTrans" cxnId="{90FF4730-5C11-43D8-8471-429AB17C826F}">
      <dgm:prSet/>
      <dgm:spPr/>
      <dgm:t>
        <a:bodyPr/>
        <a:lstStyle/>
        <a:p>
          <a:endParaRPr lang="en-US"/>
        </a:p>
      </dgm:t>
    </dgm:pt>
    <dgm:pt modelId="{91294605-687B-42CA-8B6F-6C2C703969E0}" type="sibTrans" cxnId="{90FF4730-5C11-43D8-8471-429AB17C826F}">
      <dgm:prSet/>
      <dgm:spPr/>
      <dgm:t>
        <a:bodyPr/>
        <a:lstStyle/>
        <a:p>
          <a:endParaRPr lang="en-US"/>
        </a:p>
      </dgm:t>
    </dgm:pt>
    <dgm:pt modelId="{D3083D73-CE18-499E-BC18-129910BCE6C7}">
      <dgm:prSet/>
      <dgm:spPr/>
      <dgm:t>
        <a:bodyPr/>
        <a:lstStyle/>
        <a:p>
          <a:r>
            <a:rPr lang="en-GB" dirty="0">
              <a:solidFill>
                <a:schemeClr val="tx1"/>
              </a:solidFill>
            </a:rPr>
            <a:t>Missing values, Duplicates</a:t>
          </a:r>
          <a:endParaRPr lang="en-US" dirty="0">
            <a:solidFill>
              <a:schemeClr val="tx1"/>
            </a:solidFill>
          </a:endParaRPr>
        </a:p>
      </dgm:t>
    </dgm:pt>
    <dgm:pt modelId="{03D07FB0-D0E8-4DBA-87E7-4FC13ED75877}" type="parTrans" cxnId="{B2D64C47-3D89-4955-8798-6AC1ACA6DC76}">
      <dgm:prSet/>
      <dgm:spPr/>
      <dgm:t>
        <a:bodyPr/>
        <a:lstStyle/>
        <a:p>
          <a:endParaRPr lang="en-US"/>
        </a:p>
      </dgm:t>
    </dgm:pt>
    <dgm:pt modelId="{3EECB7A0-8CE4-4891-AFD4-078510B8096E}" type="sibTrans" cxnId="{B2D64C47-3D89-4955-8798-6AC1ACA6DC76}">
      <dgm:prSet/>
      <dgm:spPr/>
      <dgm:t>
        <a:bodyPr/>
        <a:lstStyle/>
        <a:p>
          <a:endParaRPr lang="en-US"/>
        </a:p>
      </dgm:t>
    </dgm:pt>
    <dgm:pt modelId="{9F5B23D7-629C-42B8-BCBF-98F778408448}">
      <dgm:prSet/>
      <dgm:spPr/>
      <dgm:t>
        <a:bodyPr/>
        <a:lstStyle/>
        <a:p>
          <a:r>
            <a:rPr lang="en-GB" dirty="0">
              <a:solidFill>
                <a:schemeClr val="tx1"/>
              </a:solidFill>
            </a:rPr>
            <a:t>Data from different sources with different time ranges</a:t>
          </a:r>
          <a:endParaRPr lang="en-US" dirty="0">
            <a:solidFill>
              <a:schemeClr val="tx1"/>
            </a:solidFill>
          </a:endParaRPr>
        </a:p>
      </dgm:t>
    </dgm:pt>
    <dgm:pt modelId="{F0A6C8EB-6801-481B-BD4A-E019CC6B4F71}" type="parTrans" cxnId="{CB6E064F-8D8B-481E-A0C5-99C103C8293F}">
      <dgm:prSet/>
      <dgm:spPr/>
      <dgm:t>
        <a:bodyPr/>
        <a:lstStyle/>
        <a:p>
          <a:endParaRPr lang="en-US"/>
        </a:p>
      </dgm:t>
    </dgm:pt>
    <dgm:pt modelId="{0351BACF-A93C-4236-A027-2A070667D025}" type="sibTrans" cxnId="{CB6E064F-8D8B-481E-A0C5-99C103C8293F}">
      <dgm:prSet/>
      <dgm:spPr/>
      <dgm:t>
        <a:bodyPr/>
        <a:lstStyle/>
        <a:p>
          <a:endParaRPr lang="en-US"/>
        </a:p>
      </dgm:t>
    </dgm:pt>
    <dgm:pt modelId="{F6ED8ADE-6B45-4A84-97A6-B75489212CF7}">
      <dgm:prSet/>
      <dgm:spPr/>
      <dgm:t>
        <a:bodyPr/>
        <a:lstStyle/>
        <a:p>
          <a:r>
            <a:rPr lang="en-GB" dirty="0">
              <a:solidFill>
                <a:schemeClr val="tx1"/>
              </a:solidFill>
            </a:rPr>
            <a:t>Anonymisation has removed necessary information</a:t>
          </a:r>
          <a:endParaRPr lang="en-US" dirty="0">
            <a:solidFill>
              <a:schemeClr val="tx1"/>
            </a:solidFill>
          </a:endParaRPr>
        </a:p>
      </dgm:t>
    </dgm:pt>
    <dgm:pt modelId="{3BBD09EC-07D8-40D3-9E44-AA3B68B68907}" type="parTrans" cxnId="{72AE820E-DA80-4AC8-AB96-52A1ECB9C8C1}">
      <dgm:prSet/>
      <dgm:spPr/>
      <dgm:t>
        <a:bodyPr/>
        <a:lstStyle/>
        <a:p>
          <a:endParaRPr lang="en-US"/>
        </a:p>
      </dgm:t>
    </dgm:pt>
    <dgm:pt modelId="{DAA1C14D-DAA1-47C9-813E-E328D6E31017}" type="sibTrans" cxnId="{72AE820E-DA80-4AC8-AB96-52A1ECB9C8C1}">
      <dgm:prSet/>
      <dgm:spPr/>
      <dgm:t>
        <a:bodyPr/>
        <a:lstStyle/>
        <a:p>
          <a:endParaRPr lang="en-US"/>
        </a:p>
      </dgm:t>
    </dgm:pt>
    <dgm:pt modelId="{73A66553-F8A1-498F-94B1-773D4A7CE83F}" type="pres">
      <dgm:prSet presAssocID="{89C8ABD0-D696-4EF9-9C37-E5F63692EC4C}" presName="root" presStyleCnt="0">
        <dgm:presLayoutVars>
          <dgm:dir/>
          <dgm:resizeHandles val="exact"/>
        </dgm:presLayoutVars>
      </dgm:prSet>
      <dgm:spPr/>
    </dgm:pt>
    <dgm:pt modelId="{C2D80220-2768-46E2-BEA8-6D7427C9864C}" type="pres">
      <dgm:prSet presAssocID="{2B20CB26-486C-4877-95FE-FD8FE17064C1}" presName="compNode" presStyleCnt="0"/>
      <dgm:spPr/>
    </dgm:pt>
    <dgm:pt modelId="{B15D2064-39E3-4EB0-A0F8-61663705A1F0}" type="pres">
      <dgm:prSet presAssocID="{2B20CB26-486C-4877-95FE-FD8FE17064C1}" presName="bgRect" presStyleLbl="bgShp" presStyleIdx="0" presStyleCnt="5"/>
      <dgm:spPr/>
    </dgm:pt>
    <dgm:pt modelId="{90F37726-5833-41BC-A0F3-0AEAA91EE374}" type="pres">
      <dgm:prSet presAssocID="{2B20CB26-486C-4877-95FE-FD8FE17064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4AA9E823-ABA7-48FA-B362-8AA821DBB57E}" type="pres">
      <dgm:prSet presAssocID="{2B20CB26-486C-4877-95FE-FD8FE17064C1}" presName="spaceRect" presStyleCnt="0"/>
      <dgm:spPr/>
    </dgm:pt>
    <dgm:pt modelId="{FC5A6CD3-68C5-4469-AA48-62475C371168}" type="pres">
      <dgm:prSet presAssocID="{2B20CB26-486C-4877-95FE-FD8FE17064C1}" presName="parTx" presStyleLbl="revTx" presStyleIdx="0" presStyleCnt="5">
        <dgm:presLayoutVars>
          <dgm:chMax val="0"/>
          <dgm:chPref val="0"/>
        </dgm:presLayoutVars>
      </dgm:prSet>
      <dgm:spPr/>
    </dgm:pt>
    <dgm:pt modelId="{357133D9-5EE9-4A47-A33B-B02FEA8C4523}" type="pres">
      <dgm:prSet presAssocID="{FC957FB3-E426-4D95-BDE8-F8CACA420E86}" presName="sibTrans" presStyleCnt="0"/>
      <dgm:spPr/>
    </dgm:pt>
    <dgm:pt modelId="{892A90AE-426A-4FC8-9F62-0BF25B3FDA57}" type="pres">
      <dgm:prSet presAssocID="{E654622E-7C7B-46C4-946A-EB945C88415F}" presName="compNode" presStyleCnt="0"/>
      <dgm:spPr/>
    </dgm:pt>
    <dgm:pt modelId="{4AACC0CC-094B-4825-8E1E-75525051315C}" type="pres">
      <dgm:prSet presAssocID="{E654622E-7C7B-46C4-946A-EB945C88415F}" presName="bgRect" presStyleLbl="bgShp" presStyleIdx="1" presStyleCnt="5"/>
      <dgm:spPr/>
    </dgm:pt>
    <dgm:pt modelId="{756D1ADF-24E9-495E-AB72-527707119E5A}" type="pres">
      <dgm:prSet presAssocID="{E654622E-7C7B-46C4-946A-EB945C8841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F4FDC13-2C11-428A-B045-B0CF45F851A4}" type="pres">
      <dgm:prSet presAssocID="{E654622E-7C7B-46C4-946A-EB945C88415F}" presName="spaceRect" presStyleCnt="0"/>
      <dgm:spPr/>
    </dgm:pt>
    <dgm:pt modelId="{B45AE887-9F5F-41BD-A9CB-1D9C85524464}" type="pres">
      <dgm:prSet presAssocID="{E654622E-7C7B-46C4-946A-EB945C88415F}" presName="parTx" presStyleLbl="revTx" presStyleIdx="1" presStyleCnt="5">
        <dgm:presLayoutVars>
          <dgm:chMax val="0"/>
          <dgm:chPref val="0"/>
        </dgm:presLayoutVars>
      </dgm:prSet>
      <dgm:spPr/>
    </dgm:pt>
    <dgm:pt modelId="{0B3B44AC-A7E2-4B56-B212-7C04C786DEDF}" type="pres">
      <dgm:prSet presAssocID="{91294605-687B-42CA-8B6F-6C2C703969E0}" presName="sibTrans" presStyleCnt="0"/>
      <dgm:spPr/>
    </dgm:pt>
    <dgm:pt modelId="{5FF395EA-D0FA-4754-AFAE-B69196E1A72F}" type="pres">
      <dgm:prSet presAssocID="{D3083D73-CE18-499E-BC18-129910BCE6C7}" presName="compNode" presStyleCnt="0"/>
      <dgm:spPr/>
    </dgm:pt>
    <dgm:pt modelId="{7454839B-A511-451A-B8A8-B04D81162930}" type="pres">
      <dgm:prSet presAssocID="{D3083D73-CE18-499E-BC18-129910BCE6C7}" presName="bgRect" presStyleLbl="bgShp" presStyleIdx="2" presStyleCnt="5"/>
      <dgm:spPr/>
    </dgm:pt>
    <dgm:pt modelId="{0698C909-F7A8-4D0D-A7DB-5AD9A67D943D}" type="pres">
      <dgm:prSet presAssocID="{D3083D73-CE18-499E-BC18-129910BCE6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4DEDC4DF-D687-4BF9-873D-94C9B688460E}" type="pres">
      <dgm:prSet presAssocID="{D3083D73-CE18-499E-BC18-129910BCE6C7}" presName="spaceRect" presStyleCnt="0"/>
      <dgm:spPr/>
    </dgm:pt>
    <dgm:pt modelId="{B427517D-82C9-4CAA-9770-913E3FBB8FC8}" type="pres">
      <dgm:prSet presAssocID="{D3083D73-CE18-499E-BC18-129910BCE6C7}" presName="parTx" presStyleLbl="revTx" presStyleIdx="2" presStyleCnt="5">
        <dgm:presLayoutVars>
          <dgm:chMax val="0"/>
          <dgm:chPref val="0"/>
        </dgm:presLayoutVars>
      </dgm:prSet>
      <dgm:spPr/>
    </dgm:pt>
    <dgm:pt modelId="{A575AB0C-2129-44AA-86F4-4DDF193815A9}" type="pres">
      <dgm:prSet presAssocID="{3EECB7A0-8CE4-4891-AFD4-078510B8096E}" presName="sibTrans" presStyleCnt="0"/>
      <dgm:spPr/>
    </dgm:pt>
    <dgm:pt modelId="{DBAF6385-64BB-421C-8F02-CCF6577EF1A6}" type="pres">
      <dgm:prSet presAssocID="{9F5B23D7-629C-42B8-BCBF-98F778408448}" presName="compNode" presStyleCnt="0"/>
      <dgm:spPr/>
    </dgm:pt>
    <dgm:pt modelId="{69277850-4213-4F32-86A5-D6BBCF09FBCD}" type="pres">
      <dgm:prSet presAssocID="{9F5B23D7-629C-42B8-BCBF-98F778408448}" presName="bgRect" presStyleLbl="bgShp" presStyleIdx="3" presStyleCnt="5"/>
      <dgm:spPr/>
    </dgm:pt>
    <dgm:pt modelId="{4AC76E14-BEEB-472B-8EB0-C835AF13CEC3}" type="pres">
      <dgm:prSet presAssocID="{9F5B23D7-629C-42B8-BCBF-98F7784084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99E50515-30FC-4B99-8ABD-BF3296B9FA94}" type="pres">
      <dgm:prSet presAssocID="{9F5B23D7-629C-42B8-BCBF-98F778408448}" presName="spaceRect" presStyleCnt="0"/>
      <dgm:spPr/>
    </dgm:pt>
    <dgm:pt modelId="{96558D80-4FBA-4D7D-B3F6-BD7C8C70D711}" type="pres">
      <dgm:prSet presAssocID="{9F5B23D7-629C-42B8-BCBF-98F778408448}" presName="parTx" presStyleLbl="revTx" presStyleIdx="3" presStyleCnt="5">
        <dgm:presLayoutVars>
          <dgm:chMax val="0"/>
          <dgm:chPref val="0"/>
        </dgm:presLayoutVars>
      </dgm:prSet>
      <dgm:spPr/>
    </dgm:pt>
    <dgm:pt modelId="{38DD350B-4E6D-4562-ACD1-849044325E69}" type="pres">
      <dgm:prSet presAssocID="{0351BACF-A93C-4236-A027-2A070667D025}" presName="sibTrans" presStyleCnt="0"/>
      <dgm:spPr/>
    </dgm:pt>
    <dgm:pt modelId="{35A853BA-2B0B-4C88-930C-CDAA0334B084}" type="pres">
      <dgm:prSet presAssocID="{F6ED8ADE-6B45-4A84-97A6-B75489212CF7}" presName="compNode" presStyleCnt="0"/>
      <dgm:spPr/>
    </dgm:pt>
    <dgm:pt modelId="{4EF90F0A-F4BA-4329-8FD0-CEE84BE81F8C}" type="pres">
      <dgm:prSet presAssocID="{F6ED8ADE-6B45-4A84-97A6-B75489212CF7}" presName="bgRect" presStyleLbl="bgShp" presStyleIdx="4" presStyleCnt="5"/>
      <dgm:spPr/>
    </dgm:pt>
    <dgm:pt modelId="{1492B667-AC6C-4457-A714-FF82E4608807}" type="pres">
      <dgm:prSet presAssocID="{F6ED8ADE-6B45-4A84-97A6-B75489212C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061B646-A310-4D98-A73B-B4DDCCDA178A}" type="pres">
      <dgm:prSet presAssocID="{F6ED8ADE-6B45-4A84-97A6-B75489212CF7}" presName="spaceRect" presStyleCnt="0"/>
      <dgm:spPr/>
    </dgm:pt>
    <dgm:pt modelId="{CB31041C-4AEF-4461-B776-E93787716B19}" type="pres">
      <dgm:prSet presAssocID="{F6ED8ADE-6B45-4A84-97A6-B75489212CF7}" presName="parTx" presStyleLbl="revTx" presStyleIdx="4" presStyleCnt="5">
        <dgm:presLayoutVars>
          <dgm:chMax val="0"/>
          <dgm:chPref val="0"/>
        </dgm:presLayoutVars>
      </dgm:prSet>
      <dgm:spPr/>
    </dgm:pt>
  </dgm:ptLst>
  <dgm:cxnLst>
    <dgm:cxn modelId="{72AE820E-DA80-4AC8-AB96-52A1ECB9C8C1}" srcId="{89C8ABD0-D696-4EF9-9C37-E5F63692EC4C}" destId="{F6ED8ADE-6B45-4A84-97A6-B75489212CF7}" srcOrd="4" destOrd="0" parTransId="{3BBD09EC-07D8-40D3-9E44-AA3B68B68907}" sibTransId="{DAA1C14D-DAA1-47C9-813E-E328D6E31017}"/>
    <dgm:cxn modelId="{D0CDB723-8DC4-405F-B109-C06D9ECE4BCE}" type="presOf" srcId="{2B20CB26-486C-4877-95FE-FD8FE17064C1}" destId="{FC5A6CD3-68C5-4469-AA48-62475C371168}" srcOrd="0" destOrd="0" presId="urn:microsoft.com/office/officeart/2018/2/layout/IconVerticalSolidList"/>
    <dgm:cxn modelId="{C6BFF624-2C82-4BF2-B327-3E79FC580592}" srcId="{89C8ABD0-D696-4EF9-9C37-E5F63692EC4C}" destId="{2B20CB26-486C-4877-95FE-FD8FE17064C1}" srcOrd="0" destOrd="0" parTransId="{27086F9E-CDCE-46CC-8699-DE7846941B1F}" sibTransId="{FC957FB3-E426-4D95-BDE8-F8CACA420E86}"/>
    <dgm:cxn modelId="{90FF4730-5C11-43D8-8471-429AB17C826F}" srcId="{89C8ABD0-D696-4EF9-9C37-E5F63692EC4C}" destId="{E654622E-7C7B-46C4-946A-EB945C88415F}" srcOrd="1" destOrd="0" parTransId="{BF469934-5DC4-4087-B9DD-D73E290873DB}" sibTransId="{91294605-687B-42CA-8B6F-6C2C703969E0}"/>
    <dgm:cxn modelId="{B2D64C47-3D89-4955-8798-6AC1ACA6DC76}" srcId="{89C8ABD0-D696-4EF9-9C37-E5F63692EC4C}" destId="{D3083D73-CE18-499E-BC18-129910BCE6C7}" srcOrd="2" destOrd="0" parTransId="{03D07FB0-D0E8-4DBA-87E7-4FC13ED75877}" sibTransId="{3EECB7A0-8CE4-4891-AFD4-078510B8096E}"/>
    <dgm:cxn modelId="{CB6E064F-8D8B-481E-A0C5-99C103C8293F}" srcId="{89C8ABD0-D696-4EF9-9C37-E5F63692EC4C}" destId="{9F5B23D7-629C-42B8-BCBF-98F778408448}" srcOrd="3" destOrd="0" parTransId="{F0A6C8EB-6801-481B-BD4A-E019CC6B4F71}" sibTransId="{0351BACF-A93C-4236-A027-2A070667D025}"/>
    <dgm:cxn modelId="{C64E0E4F-E6F2-4799-A9C9-7959AFF79A06}" type="presOf" srcId="{E654622E-7C7B-46C4-946A-EB945C88415F}" destId="{B45AE887-9F5F-41BD-A9CB-1D9C85524464}" srcOrd="0" destOrd="0" presId="urn:microsoft.com/office/officeart/2018/2/layout/IconVerticalSolidList"/>
    <dgm:cxn modelId="{91BE3651-B4C0-4048-A6B6-C8E17E591544}" type="presOf" srcId="{9F5B23D7-629C-42B8-BCBF-98F778408448}" destId="{96558D80-4FBA-4D7D-B3F6-BD7C8C70D711}" srcOrd="0" destOrd="0" presId="urn:microsoft.com/office/officeart/2018/2/layout/IconVerticalSolidList"/>
    <dgm:cxn modelId="{551545A1-2678-4D70-B7C3-CFCBCBE2702B}" type="presOf" srcId="{F6ED8ADE-6B45-4A84-97A6-B75489212CF7}" destId="{CB31041C-4AEF-4461-B776-E93787716B19}" srcOrd="0" destOrd="0" presId="urn:microsoft.com/office/officeart/2018/2/layout/IconVerticalSolidList"/>
    <dgm:cxn modelId="{196EF2A6-3F8C-4CF5-98BE-FD8F60622120}" type="presOf" srcId="{D3083D73-CE18-499E-BC18-129910BCE6C7}" destId="{B427517D-82C9-4CAA-9770-913E3FBB8FC8}" srcOrd="0" destOrd="0" presId="urn:microsoft.com/office/officeart/2018/2/layout/IconVerticalSolidList"/>
    <dgm:cxn modelId="{820B8EE2-E2E0-46BB-9CD7-FD5C6478719A}" type="presOf" srcId="{89C8ABD0-D696-4EF9-9C37-E5F63692EC4C}" destId="{73A66553-F8A1-498F-94B1-773D4A7CE83F}" srcOrd="0" destOrd="0" presId="urn:microsoft.com/office/officeart/2018/2/layout/IconVerticalSolidList"/>
    <dgm:cxn modelId="{4EE18391-7021-43F8-8FA4-2D4D4708300A}" type="presParOf" srcId="{73A66553-F8A1-498F-94B1-773D4A7CE83F}" destId="{C2D80220-2768-46E2-BEA8-6D7427C9864C}" srcOrd="0" destOrd="0" presId="urn:microsoft.com/office/officeart/2018/2/layout/IconVerticalSolidList"/>
    <dgm:cxn modelId="{738CCDC2-5EEB-46A1-A497-D4BC6668440E}" type="presParOf" srcId="{C2D80220-2768-46E2-BEA8-6D7427C9864C}" destId="{B15D2064-39E3-4EB0-A0F8-61663705A1F0}" srcOrd="0" destOrd="0" presId="urn:microsoft.com/office/officeart/2018/2/layout/IconVerticalSolidList"/>
    <dgm:cxn modelId="{C410684A-97BF-48E9-8070-FB671560F39F}" type="presParOf" srcId="{C2D80220-2768-46E2-BEA8-6D7427C9864C}" destId="{90F37726-5833-41BC-A0F3-0AEAA91EE374}" srcOrd="1" destOrd="0" presId="urn:microsoft.com/office/officeart/2018/2/layout/IconVerticalSolidList"/>
    <dgm:cxn modelId="{2418E164-1F1C-43B3-A0EC-FF3F9839FC8E}" type="presParOf" srcId="{C2D80220-2768-46E2-BEA8-6D7427C9864C}" destId="{4AA9E823-ABA7-48FA-B362-8AA821DBB57E}" srcOrd="2" destOrd="0" presId="urn:microsoft.com/office/officeart/2018/2/layout/IconVerticalSolidList"/>
    <dgm:cxn modelId="{6FA1C679-BBD2-46D3-9E82-ECD5CEA1BAB9}" type="presParOf" srcId="{C2D80220-2768-46E2-BEA8-6D7427C9864C}" destId="{FC5A6CD3-68C5-4469-AA48-62475C371168}" srcOrd="3" destOrd="0" presId="urn:microsoft.com/office/officeart/2018/2/layout/IconVerticalSolidList"/>
    <dgm:cxn modelId="{ABCE7ADF-9030-46B0-BC29-0A4DC061ADAA}" type="presParOf" srcId="{73A66553-F8A1-498F-94B1-773D4A7CE83F}" destId="{357133D9-5EE9-4A47-A33B-B02FEA8C4523}" srcOrd="1" destOrd="0" presId="urn:microsoft.com/office/officeart/2018/2/layout/IconVerticalSolidList"/>
    <dgm:cxn modelId="{03E589AF-CF8B-4228-B9CD-59D9E920F306}" type="presParOf" srcId="{73A66553-F8A1-498F-94B1-773D4A7CE83F}" destId="{892A90AE-426A-4FC8-9F62-0BF25B3FDA57}" srcOrd="2" destOrd="0" presId="urn:microsoft.com/office/officeart/2018/2/layout/IconVerticalSolidList"/>
    <dgm:cxn modelId="{BFBA2F4E-44CD-48D8-96E6-B7765C4DAD2C}" type="presParOf" srcId="{892A90AE-426A-4FC8-9F62-0BF25B3FDA57}" destId="{4AACC0CC-094B-4825-8E1E-75525051315C}" srcOrd="0" destOrd="0" presId="urn:microsoft.com/office/officeart/2018/2/layout/IconVerticalSolidList"/>
    <dgm:cxn modelId="{5BDA4A83-F125-4194-BFF1-5DF6DDB6D3FC}" type="presParOf" srcId="{892A90AE-426A-4FC8-9F62-0BF25B3FDA57}" destId="{756D1ADF-24E9-495E-AB72-527707119E5A}" srcOrd="1" destOrd="0" presId="urn:microsoft.com/office/officeart/2018/2/layout/IconVerticalSolidList"/>
    <dgm:cxn modelId="{E49C8701-99CE-49FA-8B96-6FBE3FCCF273}" type="presParOf" srcId="{892A90AE-426A-4FC8-9F62-0BF25B3FDA57}" destId="{BF4FDC13-2C11-428A-B045-B0CF45F851A4}" srcOrd="2" destOrd="0" presId="urn:microsoft.com/office/officeart/2018/2/layout/IconVerticalSolidList"/>
    <dgm:cxn modelId="{0208044E-BC66-4307-82AD-DB0DA151458F}" type="presParOf" srcId="{892A90AE-426A-4FC8-9F62-0BF25B3FDA57}" destId="{B45AE887-9F5F-41BD-A9CB-1D9C85524464}" srcOrd="3" destOrd="0" presId="urn:microsoft.com/office/officeart/2018/2/layout/IconVerticalSolidList"/>
    <dgm:cxn modelId="{49B97B5F-2853-4786-B19E-0C834D4D7EC8}" type="presParOf" srcId="{73A66553-F8A1-498F-94B1-773D4A7CE83F}" destId="{0B3B44AC-A7E2-4B56-B212-7C04C786DEDF}" srcOrd="3" destOrd="0" presId="urn:microsoft.com/office/officeart/2018/2/layout/IconVerticalSolidList"/>
    <dgm:cxn modelId="{ECA50C4C-CECA-457D-BAA1-A9B1FF8DC088}" type="presParOf" srcId="{73A66553-F8A1-498F-94B1-773D4A7CE83F}" destId="{5FF395EA-D0FA-4754-AFAE-B69196E1A72F}" srcOrd="4" destOrd="0" presId="urn:microsoft.com/office/officeart/2018/2/layout/IconVerticalSolidList"/>
    <dgm:cxn modelId="{5A12EA66-CD3D-45A4-B779-2DEBB40C16E9}" type="presParOf" srcId="{5FF395EA-D0FA-4754-AFAE-B69196E1A72F}" destId="{7454839B-A511-451A-B8A8-B04D81162930}" srcOrd="0" destOrd="0" presId="urn:microsoft.com/office/officeart/2018/2/layout/IconVerticalSolidList"/>
    <dgm:cxn modelId="{AD357C34-0654-4184-B4A1-627E19D0E8CD}" type="presParOf" srcId="{5FF395EA-D0FA-4754-AFAE-B69196E1A72F}" destId="{0698C909-F7A8-4D0D-A7DB-5AD9A67D943D}" srcOrd="1" destOrd="0" presId="urn:microsoft.com/office/officeart/2018/2/layout/IconVerticalSolidList"/>
    <dgm:cxn modelId="{9879E9E8-DB76-463C-BBA2-31055D529806}" type="presParOf" srcId="{5FF395EA-D0FA-4754-AFAE-B69196E1A72F}" destId="{4DEDC4DF-D687-4BF9-873D-94C9B688460E}" srcOrd="2" destOrd="0" presId="urn:microsoft.com/office/officeart/2018/2/layout/IconVerticalSolidList"/>
    <dgm:cxn modelId="{5E0A8056-00B8-470C-A167-73AC32AE197A}" type="presParOf" srcId="{5FF395EA-D0FA-4754-AFAE-B69196E1A72F}" destId="{B427517D-82C9-4CAA-9770-913E3FBB8FC8}" srcOrd="3" destOrd="0" presId="urn:microsoft.com/office/officeart/2018/2/layout/IconVerticalSolidList"/>
    <dgm:cxn modelId="{16CB7DD4-177F-452F-B1CF-C4D45A22BA58}" type="presParOf" srcId="{73A66553-F8A1-498F-94B1-773D4A7CE83F}" destId="{A575AB0C-2129-44AA-86F4-4DDF193815A9}" srcOrd="5" destOrd="0" presId="urn:microsoft.com/office/officeart/2018/2/layout/IconVerticalSolidList"/>
    <dgm:cxn modelId="{116FF518-F3C6-4CCF-8011-472DC4DD952C}" type="presParOf" srcId="{73A66553-F8A1-498F-94B1-773D4A7CE83F}" destId="{DBAF6385-64BB-421C-8F02-CCF6577EF1A6}" srcOrd="6" destOrd="0" presId="urn:microsoft.com/office/officeart/2018/2/layout/IconVerticalSolidList"/>
    <dgm:cxn modelId="{87A79E49-3BC7-4E08-A1BC-B45E5F681A4E}" type="presParOf" srcId="{DBAF6385-64BB-421C-8F02-CCF6577EF1A6}" destId="{69277850-4213-4F32-86A5-D6BBCF09FBCD}" srcOrd="0" destOrd="0" presId="urn:microsoft.com/office/officeart/2018/2/layout/IconVerticalSolidList"/>
    <dgm:cxn modelId="{20DD7E76-E155-4683-A0CC-D007C3DB819F}" type="presParOf" srcId="{DBAF6385-64BB-421C-8F02-CCF6577EF1A6}" destId="{4AC76E14-BEEB-472B-8EB0-C835AF13CEC3}" srcOrd="1" destOrd="0" presId="urn:microsoft.com/office/officeart/2018/2/layout/IconVerticalSolidList"/>
    <dgm:cxn modelId="{01D5CA05-5EB9-4ECB-AB46-D8B3037835EF}" type="presParOf" srcId="{DBAF6385-64BB-421C-8F02-CCF6577EF1A6}" destId="{99E50515-30FC-4B99-8ABD-BF3296B9FA94}" srcOrd="2" destOrd="0" presId="urn:microsoft.com/office/officeart/2018/2/layout/IconVerticalSolidList"/>
    <dgm:cxn modelId="{6344C2B7-D345-4AC5-9D76-B8B7C26E7D06}" type="presParOf" srcId="{DBAF6385-64BB-421C-8F02-CCF6577EF1A6}" destId="{96558D80-4FBA-4D7D-B3F6-BD7C8C70D711}" srcOrd="3" destOrd="0" presId="urn:microsoft.com/office/officeart/2018/2/layout/IconVerticalSolidList"/>
    <dgm:cxn modelId="{565CC37A-3060-4AF7-B942-0955CDFE1DEE}" type="presParOf" srcId="{73A66553-F8A1-498F-94B1-773D4A7CE83F}" destId="{38DD350B-4E6D-4562-ACD1-849044325E69}" srcOrd="7" destOrd="0" presId="urn:microsoft.com/office/officeart/2018/2/layout/IconVerticalSolidList"/>
    <dgm:cxn modelId="{CE14ECE8-0ACA-4D26-9C75-B7FA043A0975}" type="presParOf" srcId="{73A66553-F8A1-498F-94B1-773D4A7CE83F}" destId="{35A853BA-2B0B-4C88-930C-CDAA0334B084}" srcOrd="8" destOrd="0" presId="urn:microsoft.com/office/officeart/2018/2/layout/IconVerticalSolidList"/>
    <dgm:cxn modelId="{D1C172A2-EB84-495E-9954-5B6C37500AFD}" type="presParOf" srcId="{35A853BA-2B0B-4C88-930C-CDAA0334B084}" destId="{4EF90F0A-F4BA-4329-8FD0-CEE84BE81F8C}" srcOrd="0" destOrd="0" presId="urn:microsoft.com/office/officeart/2018/2/layout/IconVerticalSolidList"/>
    <dgm:cxn modelId="{0D3B28D0-F674-4156-A016-3241533BDE2F}" type="presParOf" srcId="{35A853BA-2B0B-4C88-930C-CDAA0334B084}" destId="{1492B667-AC6C-4457-A714-FF82E4608807}" srcOrd="1" destOrd="0" presId="urn:microsoft.com/office/officeart/2018/2/layout/IconVerticalSolidList"/>
    <dgm:cxn modelId="{5B478761-CFB7-4C23-B394-6B2685934668}" type="presParOf" srcId="{35A853BA-2B0B-4C88-930C-CDAA0334B084}" destId="{C061B646-A310-4D98-A73B-B4DDCCDA178A}" srcOrd="2" destOrd="0" presId="urn:microsoft.com/office/officeart/2018/2/layout/IconVerticalSolidList"/>
    <dgm:cxn modelId="{C5CBD4E5-BFCD-4E27-A087-A3E31168E7C3}" type="presParOf" srcId="{35A853BA-2B0B-4C88-930C-CDAA0334B084}" destId="{CB31041C-4AEF-4461-B776-E93787716B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E6FBD9-79B7-4D10-BFB4-98489AF464A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7CF80E-33A3-4243-96A4-88EB42947F0A}">
      <dgm:prSet/>
      <dgm:spPr/>
      <dgm:t>
        <a:bodyPr/>
        <a:lstStyle/>
        <a:p>
          <a:pPr>
            <a:defRPr b="1"/>
          </a:pPr>
          <a:r>
            <a:rPr lang="en-GB"/>
            <a:t>Example from astronomy in the years 1911-1913 </a:t>
          </a:r>
          <a:endParaRPr lang="en-US"/>
        </a:p>
      </dgm:t>
    </dgm:pt>
    <dgm:pt modelId="{46383723-D8E3-4DB3-8D09-05E2DEF3605A}" type="parTrans" cxnId="{DA8F6E8A-1A5F-4B3E-A176-0CA76FED22FF}">
      <dgm:prSet/>
      <dgm:spPr/>
      <dgm:t>
        <a:bodyPr/>
        <a:lstStyle/>
        <a:p>
          <a:endParaRPr lang="en-US"/>
        </a:p>
      </dgm:t>
    </dgm:pt>
    <dgm:pt modelId="{64ABF5F7-7E6B-436A-9507-56A8C09BC171}" type="sibTrans" cxnId="{DA8F6E8A-1A5F-4B3E-A176-0CA76FED22FF}">
      <dgm:prSet/>
      <dgm:spPr/>
      <dgm:t>
        <a:bodyPr/>
        <a:lstStyle/>
        <a:p>
          <a:endParaRPr lang="en-US"/>
        </a:p>
      </dgm:t>
    </dgm:pt>
    <dgm:pt modelId="{E340904B-BF27-4CB1-8121-47EE6F9FB6CD}">
      <dgm:prSet/>
      <dgm:spPr/>
      <dgm:t>
        <a:bodyPr/>
        <a:lstStyle/>
        <a:p>
          <a:pPr>
            <a:defRPr b="1"/>
          </a:pPr>
          <a:r>
            <a:rPr lang="en-GB"/>
            <a:t>Many characteristics of stars were measured or calculated:</a:t>
          </a:r>
          <a:endParaRPr lang="en-US"/>
        </a:p>
      </dgm:t>
    </dgm:pt>
    <dgm:pt modelId="{2F8CAE2C-FC39-456B-A8B3-E8F0058D14F4}" type="parTrans" cxnId="{ACC19049-3A0D-4E74-A0BF-69887CBBB9E2}">
      <dgm:prSet/>
      <dgm:spPr/>
      <dgm:t>
        <a:bodyPr/>
        <a:lstStyle/>
        <a:p>
          <a:endParaRPr lang="en-US"/>
        </a:p>
      </dgm:t>
    </dgm:pt>
    <dgm:pt modelId="{110C834D-3F23-4D2E-B3D6-5FA53C55D9CB}" type="sibTrans" cxnId="{ACC19049-3A0D-4E74-A0BF-69887CBBB9E2}">
      <dgm:prSet/>
      <dgm:spPr/>
      <dgm:t>
        <a:bodyPr/>
        <a:lstStyle/>
        <a:p>
          <a:endParaRPr lang="en-US"/>
        </a:p>
      </dgm:t>
    </dgm:pt>
    <dgm:pt modelId="{07231F1C-B686-4430-BACC-8678DE35E8E9}">
      <dgm:prSet/>
      <dgm:spPr/>
      <dgm:t>
        <a:bodyPr/>
        <a:lstStyle/>
        <a:p>
          <a:r>
            <a:rPr lang="en-GB"/>
            <a:t>Distance from the earth/sun</a:t>
          </a:r>
          <a:endParaRPr lang="en-US"/>
        </a:p>
      </dgm:t>
    </dgm:pt>
    <dgm:pt modelId="{E9C0EA4D-862C-410F-B744-8F2D3D77530A}" type="parTrans" cxnId="{99D6C0C3-6CB7-4229-BD93-3CC7903EC76D}">
      <dgm:prSet/>
      <dgm:spPr/>
      <dgm:t>
        <a:bodyPr/>
        <a:lstStyle/>
        <a:p>
          <a:endParaRPr lang="en-US"/>
        </a:p>
      </dgm:t>
    </dgm:pt>
    <dgm:pt modelId="{F15CA171-8AB0-4EC6-897D-1D23B3E1B5DA}" type="sibTrans" cxnId="{99D6C0C3-6CB7-4229-BD93-3CC7903EC76D}">
      <dgm:prSet/>
      <dgm:spPr/>
      <dgm:t>
        <a:bodyPr/>
        <a:lstStyle/>
        <a:p>
          <a:endParaRPr lang="en-US"/>
        </a:p>
      </dgm:t>
    </dgm:pt>
    <dgm:pt modelId="{5EA2F18F-12A2-45C2-9692-1C84F95E93EF}">
      <dgm:prSet/>
      <dgm:spPr/>
      <dgm:t>
        <a:bodyPr/>
        <a:lstStyle/>
        <a:p>
          <a:r>
            <a:rPr lang="en-GB"/>
            <a:t>Brightness</a:t>
          </a:r>
          <a:endParaRPr lang="en-US"/>
        </a:p>
      </dgm:t>
    </dgm:pt>
    <dgm:pt modelId="{995FF7C9-44A7-46FD-B1E4-E33314B93CD5}" type="parTrans" cxnId="{49370A30-5470-4FB4-B20A-C4478BA2576C}">
      <dgm:prSet/>
      <dgm:spPr/>
      <dgm:t>
        <a:bodyPr/>
        <a:lstStyle/>
        <a:p>
          <a:endParaRPr lang="en-US"/>
        </a:p>
      </dgm:t>
    </dgm:pt>
    <dgm:pt modelId="{E0924DC7-D85A-4F52-8567-B76A6E3D4D04}" type="sibTrans" cxnId="{49370A30-5470-4FB4-B20A-C4478BA2576C}">
      <dgm:prSet/>
      <dgm:spPr/>
      <dgm:t>
        <a:bodyPr/>
        <a:lstStyle/>
        <a:p>
          <a:endParaRPr lang="en-US"/>
        </a:p>
      </dgm:t>
    </dgm:pt>
    <dgm:pt modelId="{503D85D1-980F-4C61-AC6C-3B48943A4A4F}">
      <dgm:prSet/>
      <dgm:spPr/>
      <dgm:t>
        <a:bodyPr/>
        <a:lstStyle/>
        <a:p>
          <a:r>
            <a:rPr lang="en-GB"/>
            <a:t>Spectrum</a:t>
          </a:r>
          <a:endParaRPr lang="en-US"/>
        </a:p>
      </dgm:t>
    </dgm:pt>
    <dgm:pt modelId="{4754F0B3-0E49-4913-BF7B-02D372C7B583}" type="parTrans" cxnId="{809D6D58-F196-4089-9CD7-0E32F0B4D445}">
      <dgm:prSet/>
      <dgm:spPr/>
      <dgm:t>
        <a:bodyPr/>
        <a:lstStyle/>
        <a:p>
          <a:endParaRPr lang="en-US"/>
        </a:p>
      </dgm:t>
    </dgm:pt>
    <dgm:pt modelId="{20EA0A30-37CD-48D1-B30F-306F78C7EA0C}" type="sibTrans" cxnId="{809D6D58-F196-4089-9CD7-0E32F0B4D445}">
      <dgm:prSet/>
      <dgm:spPr/>
      <dgm:t>
        <a:bodyPr/>
        <a:lstStyle/>
        <a:p>
          <a:endParaRPr lang="en-US"/>
        </a:p>
      </dgm:t>
    </dgm:pt>
    <dgm:pt modelId="{0C057CB6-6D9F-47CD-B2BA-6E3E1ECBBC98}">
      <dgm:prSet/>
      <dgm:spPr/>
      <dgm:t>
        <a:bodyPr/>
        <a:lstStyle/>
        <a:p>
          <a:r>
            <a:rPr lang="en-GB"/>
            <a:t>Temperature</a:t>
          </a:r>
          <a:endParaRPr lang="en-US"/>
        </a:p>
      </dgm:t>
    </dgm:pt>
    <dgm:pt modelId="{B376F202-51B1-4675-91A0-F1DF52D08346}" type="parTrans" cxnId="{7395E225-6D16-499E-B89F-76EB869A9120}">
      <dgm:prSet/>
      <dgm:spPr/>
      <dgm:t>
        <a:bodyPr/>
        <a:lstStyle/>
        <a:p>
          <a:endParaRPr lang="en-US"/>
        </a:p>
      </dgm:t>
    </dgm:pt>
    <dgm:pt modelId="{349EE99A-C7C9-4C12-ABC0-1D18266FAC1C}" type="sibTrans" cxnId="{7395E225-6D16-499E-B89F-76EB869A9120}">
      <dgm:prSet/>
      <dgm:spPr/>
      <dgm:t>
        <a:bodyPr/>
        <a:lstStyle/>
        <a:p>
          <a:endParaRPr lang="en-US"/>
        </a:p>
      </dgm:t>
    </dgm:pt>
    <dgm:pt modelId="{12C721B9-2FED-4A97-83C3-341AB4F3B6FC}">
      <dgm:prSet/>
      <dgm:spPr/>
      <dgm:t>
        <a:bodyPr/>
        <a:lstStyle/>
        <a:p>
          <a:r>
            <a:rPr lang="en-GB"/>
            <a:t>Chemical composition</a:t>
          </a:r>
          <a:endParaRPr lang="en-US"/>
        </a:p>
      </dgm:t>
    </dgm:pt>
    <dgm:pt modelId="{E20ECD80-A4A7-47EC-9728-DCA0633805F4}" type="parTrans" cxnId="{48E52B70-75A4-4EF3-A223-BC4421FC9C9B}">
      <dgm:prSet/>
      <dgm:spPr/>
      <dgm:t>
        <a:bodyPr/>
        <a:lstStyle/>
        <a:p>
          <a:endParaRPr lang="en-US"/>
        </a:p>
      </dgm:t>
    </dgm:pt>
    <dgm:pt modelId="{F860AAF7-72D9-4721-8B93-31E87048EDBF}" type="sibTrans" cxnId="{48E52B70-75A4-4EF3-A223-BC4421FC9C9B}">
      <dgm:prSet/>
      <dgm:spPr/>
      <dgm:t>
        <a:bodyPr/>
        <a:lstStyle/>
        <a:p>
          <a:endParaRPr lang="en-US"/>
        </a:p>
      </dgm:t>
    </dgm:pt>
    <dgm:pt modelId="{498899FE-752A-4FAF-9F5F-E780EB072812}">
      <dgm:prSet/>
      <dgm:spPr/>
      <dgm:t>
        <a:bodyPr/>
        <a:lstStyle/>
        <a:p>
          <a:r>
            <a:rPr lang="en-GB"/>
            <a:t>…</a:t>
          </a:r>
          <a:endParaRPr lang="en-US"/>
        </a:p>
      </dgm:t>
    </dgm:pt>
    <dgm:pt modelId="{5CA11ADC-A8E3-4321-A30D-5B286BF6E53E}" type="parTrans" cxnId="{24E02983-16B3-4500-8A92-D0B0A0A34A95}">
      <dgm:prSet/>
      <dgm:spPr/>
      <dgm:t>
        <a:bodyPr/>
        <a:lstStyle/>
        <a:p>
          <a:endParaRPr lang="en-US"/>
        </a:p>
      </dgm:t>
    </dgm:pt>
    <dgm:pt modelId="{6DA143AB-1F47-4147-9B4D-5E4E61E3AE0F}" type="sibTrans" cxnId="{24E02983-16B3-4500-8A92-D0B0A0A34A95}">
      <dgm:prSet/>
      <dgm:spPr/>
      <dgm:t>
        <a:bodyPr/>
        <a:lstStyle/>
        <a:p>
          <a:endParaRPr lang="en-US"/>
        </a:p>
      </dgm:t>
    </dgm:pt>
    <dgm:pt modelId="{2123CE3F-DD86-41C1-A296-31EE71EF4B4B}" type="pres">
      <dgm:prSet presAssocID="{0DE6FBD9-79B7-4D10-BFB4-98489AF464A6}" presName="root" presStyleCnt="0">
        <dgm:presLayoutVars>
          <dgm:dir/>
          <dgm:resizeHandles val="exact"/>
        </dgm:presLayoutVars>
      </dgm:prSet>
      <dgm:spPr/>
    </dgm:pt>
    <dgm:pt modelId="{553D4802-C54D-455F-BF5E-1BB5E1D94CE6}" type="pres">
      <dgm:prSet presAssocID="{467CF80E-33A3-4243-96A4-88EB42947F0A}" presName="compNode" presStyleCnt="0"/>
      <dgm:spPr/>
    </dgm:pt>
    <dgm:pt modelId="{06B9636C-0E31-4C3B-B78C-62D8725A9552}" type="pres">
      <dgm:prSet presAssocID="{467CF80E-33A3-4243-96A4-88EB42947F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cope"/>
        </a:ext>
      </dgm:extLst>
    </dgm:pt>
    <dgm:pt modelId="{FE4DBC04-B49E-4933-BB60-4D66872DA65B}" type="pres">
      <dgm:prSet presAssocID="{467CF80E-33A3-4243-96A4-88EB42947F0A}" presName="iconSpace" presStyleCnt="0"/>
      <dgm:spPr/>
    </dgm:pt>
    <dgm:pt modelId="{A5221B75-C070-47DB-A4F9-83A1AECBA98A}" type="pres">
      <dgm:prSet presAssocID="{467CF80E-33A3-4243-96A4-88EB42947F0A}" presName="parTx" presStyleLbl="revTx" presStyleIdx="0" presStyleCnt="4">
        <dgm:presLayoutVars>
          <dgm:chMax val="0"/>
          <dgm:chPref val="0"/>
        </dgm:presLayoutVars>
      </dgm:prSet>
      <dgm:spPr/>
    </dgm:pt>
    <dgm:pt modelId="{AE9E87FC-9CB4-4F3C-88F7-264134B46CE1}" type="pres">
      <dgm:prSet presAssocID="{467CF80E-33A3-4243-96A4-88EB42947F0A}" presName="txSpace" presStyleCnt="0"/>
      <dgm:spPr/>
    </dgm:pt>
    <dgm:pt modelId="{1FA48F42-5525-460B-88CA-03FCF5172EBC}" type="pres">
      <dgm:prSet presAssocID="{467CF80E-33A3-4243-96A4-88EB42947F0A}" presName="desTx" presStyleLbl="revTx" presStyleIdx="1" presStyleCnt="4">
        <dgm:presLayoutVars/>
      </dgm:prSet>
      <dgm:spPr/>
    </dgm:pt>
    <dgm:pt modelId="{CD735224-34FC-4D30-B37F-D50DE943CB1D}" type="pres">
      <dgm:prSet presAssocID="{64ABF5F7-7E6B-436A-9507-56A8C09BC171}" presName="sibTrans" presStyleCnt="0"/>
      <dgm:spPr/>
    </dgm:pt>
    <dgm:pt modelId="{0B858443-6BA1-4EF6-AFFD-82A0896A0326}" type="pres">
      <dgm:prSet presAssocID="{E340904B-BF27-4CB1-8121-47EE6F9FB6CD}" presName="compNode" presStyleCnt="0"/>
      <dgm:spPr/>
    </dgm:pt>
    <dgm:pt modelId="{23458758-0275-4961-8468-10A8E3A11F44}" type="pres">
      <dgm:prSet presAssocID="{E340904B-BF27-4CB1-8121-47EE6F9FB6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set scene"/>
        </a:ext>
      </dgm:extLst>
    </dgm:pt>
    <dgm:pt modelId="{619A28B7-CEF5-4DC3-93FE-0C9838BE6AB0}" type="pres">
      <dgm:prSet presAssocID="{E340904B-BF27-4CB1-8121-47EE6F9FB6CD}" presName="iconSpace" presStyleCnt="0"/>
      <dgm:spPr/>
    </dgm:pt>
    <dgm:pt modelId="{53992A89-8E6E-4F3C-8EA9-D395DADADA82}" type="pres">
      <dgm:prSet presAssocID="{E340904B-BF27-4CB1-8121-47EE6F9FB6CD}" presName="parTx" presStyleLbl="revTx" presStyleIdx="2" presStyleCnt="4">
        <dgm:presLayoutVars>
          <dgm:chMax val="0"/>
          <dgm:chPref val="0"/>
        </dgm:presLayoutVars>
      </dgm:prSet>
      <dgm:spPr/>
    </dgm:pt>
    <dgm:pt modelId="{CCAF6CBE-33D9-4EB5-8BEF-377BDA31B2FA}" type="pres">
      <dgm:prSet presAssocID="{E340904B-BF27-4CB1-8121-47EE6F9FB6CD}" presName="txSpace" presStyleCnt="0"/>
      <dgm:spPr/>
    </dgm:pt>
    <dgm:pt modelId="{633EE61A-6989-4C12-813D-00ABBD4310CF}" type="pres">
      <dgm:prSet presAssocID="{E340904B-BF27-4CB1-8121-47EE6F9FB6CD}" presName="desTx" presStyleLbl="revTx" presStyleIdx="3" presStyleCnt="4">
        <dgm:presLayoutVars/>
      </dgm:prSet>
      <dgm:spPr/>
    </dgm:pt>
  </dgm:ptLst>
  <dgm:cxnLst>
    <dgm:cxn modelId="{3CB38824-C40E-48DD-9FD3-493B63266BCA}" type="presOf" srcId="{5EA2F18F-12A2-45C2-9692-1C84F95E93EF}" destId="{633EE61A-6989-4C12-813D-00ABBD4310CF}" srcOrd="0" destOrd="1" presId="urn:microsoft.com/office/officeart/2018/2/layout/IconLabelDescriptionList"/>
    <dgm:cxn modelId="{7395E225-6D16-499E-B89F-76EB869A9120}" srcId="{E340904B-BF27-4CB1-8121-47EE6F9FB6CD}" destId="{0C057CB6-6D9F-47CD-B2BA-6E3E1ECBBC98}" srcOrd="3" destOrd="0" parTransId="{B376F202-51B1-4675-91A0-F1DF52D08346}" sibTransId="{349EE99A-C7C9-4C12-ABC0-1D18266FAC1C}"/>
    <dgm:cxn modelId="{49370A30-5470-4FB4-B20A-C4478BA2576C}" srcId="{E340904B-BF27-4CB1-8121-47EE6F9FB6CD}" destId="{5EA2F18F-12A2-45C2-9692-1C84F95E93EF}" srcOrd="1" destOrd="0" parTransId="{995FF7C9-44A7-46FD-B1E4-E33314B93CD5}" sibTransId="{E0924DC7-D85A-4F52-8567-B76A6E3D4D04}"/>
    <dgm:cxn modelId="{66B97D38-1503-46D8-B4C0-5B2AC5E38220}" type="presOf" srcId="{0DE6FBD9-79B7-4D10-BFB4-98489AF464A6}" destId="{2123CE3F-DD86-41C1-A296-31EE71EF4B4B}" srcOrd="0" destOrd="0" presId="urn:microsoft.com/office/officeart/2018/2/layout/IconLabelDescriptionList"/>
    <dgm:cxn modelId="{ACC19049-3A0D-4E74-A0BF-69887CBBB9E2}" srcId="{0DE6FBD9-79B7-4D10-BFB4-98489AF464A6}" destId="{E340904B-BF27-4CB1-8121-47EE6F9FB6CD}" srcOrd="1" destOrd="0" parTransId="{2F8CAE2C-FC39-456B-A8B3-E8F0058D14F4}" sibTransId="{110C834D-3F23-4D2E-B3D6-5FA53C55D9CB}"/>
    <dgm:cxn modelId="{035BC856-1AF9-4B25-AADE-984693B32B70}" type="presOf" srcId="{498899FE-752A-4FAF-9F5F-E780EB072812}" destId="{633EE61A-6989-4C12-813D-00ABBD4310CF}" srcOrd="0" destOrd="5" presId="urn:microsoft.com/office/officeart/2018/2/layout/IconLabelDescriptionList"/>
    <dgm:cxn modelId="{809D6D58-F196-4089-9CD7-0E32F0B4D445}" srcId="{E340904B-BF27-4CB1-8121-47EE6F9FB6CD}" destId="{503D85D1-980F-4C61-AC6C-3B48943A4A4F}" srcOrd="2" destOrd="0" parTransId="{4754F0B3-0E49-4913-BF7B-02D372C7B583}" sibTransId="{20EA0A30-37CD-48D1-B30F-306F78C7EA0C}"/>
    <dgm:cxn modelId="{083BAF6A-3496-46BA-AC5F-8C870A0BDFD2}" type="presOf" srcId="{503D85D1-980F-4C61-AC6C-3B48943A4A4F}" destId="{633EE61A-6989-4C12-813D-00ABBD4310CF}" srcOrd="0" destOrd="2" presId="urn:microsoft.com/office/officeart/2018/2/layout/IconLabelDescriptionList"/>
    <dgm:cxn modelId="{48E52B70-75A4-4EF3-A223-BC4421FC9C9B}" srcId="{E340904B-BF27-4CB1-8121-47EE6F9FB6CD}" destId="{12C721B9-2FED-4A97-83C3-341AB4F3B6FC}" srcOrd="4" destOrd="0" parTransId="{E20ECD80-A4A7-47EC-9728-DCA0633805F4}" sibTransId="{F860AAF7-72D9-4721-8B93-31E87048EDBF}"/>
    <dgm:cxn modelId="{24E02983-16B3-4500-8A92-D0B0A0A34A95}" srcId="{E340904B-BF27-4CB1-8121-47EE6F9FB6CD}" destId="{498899FE-752A-4FAF-9F5F-E780EB072812}" srcOrd="5" destOrd="0" parTransId="{5CA11ADC-A8E3-4321-A30D-5B286BF6E53E}" sibTransId="{6DA143AB-1F47-4147-9B4D-5E4E61E3AE0F}"/>
    <dgm:cxn modelId="{DA8F6E8A-1A5F-4B3E-A176-0CA76FED22FF}" srcId="{0DE6FBD9-79B7-4D10-BFB4-98489AF464A6}" destId="{467CF80E-33A3-4243-96A4-88EB42947F0A}" srcOrd="0" destOrd="0" parTransId="{46383723-D8E3-4DB3-8D09-05E2DEF3605A}" sibTransId="{64ABF5F7-7E6B-436A-9507-56A8C09BC171}"/>
    <dgm:cxn modelId="{9A84B391-9DAC-49F2-A6FF-8ADCAB79F875}" type="presOf" srcId="{07231F1C-B686-4430-BACC-8678DE35E8E9}" destId="{633EE61A-6989-4C12-813D-00ABBD4310CF}" srcOrd="0" destOrd="0" presId="urn:microsoft.com/office/officeart/2018/2/layout/IconLabelDescriptionList"/>
    <dgm:cxn modelId="{43DF13A9-1653-43C0-AEF9-03098626A7E3}" type="presOf" srcId="{12C721B9-2FED-4A97-83C3-341AB4F3B6FC}" destId="{633EE61A-6989-4C12-813D-00ABBD4310CF}" srcOrd="0" destOrd="4" presId="urn:microsoft.com/office/officeart/2018/2/layout/IconLabelDescriptionList"/>
    <dgm:cxn modelId="{C53AF0B9-094F-474E-9025-969134BCEC07}" type="presOf" srcId="{0C057CB6-6D9F-47CD-B2BA-6E3E1ECBBC98}" destId="{633EE61A-6989-4C12-813D-00ABBD4310CF}" srcOrd="0" destOrd="3" presId="urn:microsoft.com/office/officeart/2018/2/layout/IconLabelDescriptionList"/>
    <dgm:cxn modelId="{99D6C0C3-6CB7-4229-BD93-3CC7903EC76D}" srcId="{E340904B-BF27-4CB1-8121-47EE6F9FB6CD}" destId="{07231F1C-B686-4430-BACC-8678DE35E8E9}" srcOrd="0" destOrd="0" parTransId="{E9C0EA4D-862C-410F-B744-8F2D3D77530A}" sibTransId="{F15CA171-8AB0-4EC6-897D-1D23B3E1B5DA}"/>
    <dgm:cxn modelId="{626241C8-38F8-47BC-9EEF-A0769D555C86}" type="presOf" srcId="{467CF80E-33A3-4243-96A4-88EB42947F0A}" destId="{A5221B75-C070-47DB-A4F9-83A1AECBA98A}" srcOrd="0" destOrd="0" presId="urn:microsoft.com/office/officeart/2018/2/layout/IconLabelDescriptionList"/>
    <dgm:cxn modelId="{12F88CED-5D9A-4500-8F3C-6A61AE16A1EA}" type="presOf" srcId="{E340904B-BF27-4CB1-8121-47EE6F9FB6CD}" destId="{53992A89-8E6E-4F3C-8EA9-D395DADADA82}" srcOrd="0" destOrd="0" presId="urn:microsoft.com/office/officeart/2018/2/layout/IconLabelDescriptionList"/>
    <dgm:cxn modelId="{A98A723A-AFE3-4ADF-8775-4F4525F93B0B}" type="presParOf" srcId="{2123CE3F-DD86-41C1-A296-31EE71EF4B4B}" destId="{553D4802-C54D-455F-BF5E-1BB5E1D94CE6}" srcOrd="0" destOrd="0" presId="urn:microsoft.com/office/officeart/2018/2/layout/IconLabelDescriptionList"/>
    <dgm:cxn modelId="{FEE6128A-FF4F-4893-BD76-3CED76EF8D5C}" type="presParOf" srcId="{553D4802-C54D-455F-BF5E-1BB5E1D94CE6}" destId="{06B9636C-0E31-4C3B-B78C-62D8725A9552}" srcOrd="0" destOrd="0" presId="urn:microsoft.com/office/officeart/2018/2/layout/IconLabelDescriptionList"/>
    <dgm:cxn modelId="{6AF58E9D-7FC6-4C34-8E27-121C11B852E0}" type="presParOf" srcId="{553D4802-C54D-455F-BF5E-1BB5E1D94CE6}" destId="{FE4DBC04-B49E-4933-BB60-4D66872DA65B}" srcOrd="1" destOrd="0" presId="urn:microsoft.com/office/officeart/2018/2/layout/IconLabelDescriptionList"/>
    <dgm:cxn modelId="{CA7916D0-A5A3-4744-B8F0-58C900D9D00E}" type="presParOf" srcId="{553D4802-C54D-455F-BF5E-1BB5E1D94CE6}" destId="{A5221B75-C070-47DB-A4F9-83A1AECBA98A}" srcOrd="2" destOrd="0" presId="urn:microsoft.com/office/officeart/2018/2/layout/IconLabelDescriptionList"/>
    <dgm:cxn modelId="{09132BA5-956B-4A2F-B9C5-AAA0BE18E907}" type="presParOf" srcId="{553D4802-C54D-455F-BF5E-1BB5E1D94CE6}" destId="{AE9E87FC-9CB4-4F3C-88F7-264134B46CE1}" srcOrd="3" destOrd="0" presId="urn:microsoft.com/office/officeart/2018/2/layout/IconLabelDescriptionList"/>
    <dgm:cxn modelId="{58E4FBBC-4AD1-4FFE-A8ED-1265E1B82F04}" type="presParOf" srcId="{553D4802-C54D-455F-BF5E-1BB5E1D94CE6}" destId="{1FA48F42-5525-460B-88CA-03FCF5172EBC}" srcOrd="4" destOrd="0" presId="urn:microsoft.com/office/officeart/2018/2/layout/IconLabelDescriptionList"/>
    <dgm:cxn modelId="{A6E19CE5-7A75-4060-83B2-E8DE20388D58}" type="presParOf" srcId="{2123CE3F-DD86-41C1-A296-31EE71EF4B4B}" destId="{CD735224-34FC-4D30-B37F-D50DE943CB1D}" srcOrd="1" destOrd="0" presId="urn:microsoft.com/office/officeart/2018/2/layout/IconLabelDescriptionList"/>
    <dgm:cxn modelId="{8DF43A0C-9335-4363-A303-83593A158705}" type="presParOf" srcId="{2123CE3F-DD86-41C1-A296-31EE71EF4B4B}" destId="{0B858443-6BA1-4EF6-AFFD-82A0896A0326}" srcOrd="2" destOrd="0" presId="urn:microsoft.com/office/officeart/2018/2/layout/IconLabelDescriptionList"/>
    <dgm:cxn modelId="{62E28681-C461-43BC-A0E0-499299CA415D}" type="presParOf" srcId="{0B858443-6BA1-4EF6-AFFD-82A0896A0326}" destId="{23458758-0275-4961-8468-10A8E3A11F44}" srcOrd="0" destOrd="0" presId="urn:microsoft.com/office/officeart/2018/2/layout/IconLabelDescriptionList"/>
    <dgm:cxn modelId="{24D67BEE-4C94-4052-9F86-FE640FC763B8}" type="presParOf" srcId="{0B858443-6BA1-4EF6-AFFD-82A0896A0326}" destId="{619A28B7-CEF5-4DC3-93FE-0C9838BE6AB0}" srcOrd="1" destOrd="0" presId="urn:microsoft.com/office/officeart/2018/2/layout/IconLabelDescriptionList"/>
    <dgm:cxn modelId="{BCD920E8-FD88-439C-8AB5-1E7C161BF92F}" type="presParOf" srcId="{0B858443-6BA1-4EF6-AFFD-82A0896A0326}" destId="{53992A89-8E6E-4F3C-8EA9-D395DADADA82}" srcOrd="2" destOrd="0" presId="urn:microsoft.com/office/officeart/2018/2/layout/IconLabelDescriptionList"/>
    <dgm:cxn modelId="{5273A965-B8A9-4591-816E-3CEE4C95966E}" type="presParOf" srcId="{0B858443-6BA1-4EF6-AFFD-82A0896A0326}" destId="{CCAF6CBE-33D9-4EB5-8BEF-377BDA31B2FA}" srcOrd="3" destOrd="0" presId="urn:microsoft.com/office/officeart/2018/2/layout/IconLabelDescriptionList"/>
    <dgm:cxn modelId="{8C8275DB-44E1-4FB8-BBF0-50F3F8FDDA17}" type="presParOf" srcId="{0B858443-6BA1-4EF6-AFFD-82A0896A0326}" destId="{633EE61A-6989-4C12-813D-00ABBD4310C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A59B67-215C-4E36-8D3C-7FF8582CA33C}"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98D14F23-7B84-44F7-9FA4-EBFB733D473F}">
      <dgm:prSet/>
      <dgm:spPr/>
      <dgm:t>
        <a:bodyPr/>
        <a:lstStyle/>
        <a:p>
          <a:r>
            <a:rPr lang="en-GB"/>
            <a:t>How well the trained model fits the real world depends on:</a:t>
          </a:r>
          <a:endParaRPr lang="en-US"/>
        </a:p>
      </dgm:t>
    </dgm:pt>
    <dgm:pt modelId="{5BCF9DD2-B9EC-4C6C-AFDF-674D629DC4EB}" type="parTrans" cxnId="{42F1FCAF-A845-4929-B259-4D7C4923A3B4}">
      <dgm:prSet/>
      <dgm:spPr/>
      <dgm:t>
        <a:bodyPr/>
        <a:lstStyle/>
        <a:p>
          <a:endParaRPr lang="en-US"/>
        </a:p>
      </dgm:t>
    </dgm:pt>
    <dgm:pt modelId="{DF3EE06A-2834-4EDE-90C8-6193444A0023}" type="sibTrans" cxnId="{42F1FCAF-A845-4929-B259-4D7C4923A3B4}">
      <dgm:prSet/>
      <dgm:spPr/>
      <dgm:t>
        <a:bodyPr/>
        <a:lstStyle/>
        <a:p>
          <a:endParaRPr lang="en-US"/>
        </a:p>
      </dgm:t>
    </dgm:pt>
    <dgm:pt modelId="{BC472B2F-2EEC-4FA6-B013-C84BF6B9051B}">
      <dgm:prSet/>
      <dgm:spPr/>
      <dgm:t>
        <a:bodyPr/>
        <a:lstStyle/>
        <a:p>
          <a:r>
            <a:rPr lang="en-GB"/>
            <a:t>The model selected</a:t>
          </a:r>
          <a:endParaRPr lang="en-US"/>
        </a:p>
      </dgm:t>
    </dgm:pt>
    <dgm:pt modelId="{C4B32BD1-E9C5-434E-B4DB-47A8C0CBB732}" type="parTrans" cxnId="{59AEC39C-5C67-4178-9E4E-8FAA5D9562D1}">
      <dgm:prSet/>
      <dgm:spPr/>
      <dgm:t>
        <a:bodyPr/>
        <a:lstStyle/>
        <a:p>
          <a:endParaRPr lang="en-US"/>
        </a:p>
      </dgm:t>
    </dgm:pt>
    <dgm:pt modelId="{4B266141-BDEA-4B35-A7E8-1F0121455523}" type="sibTrans" cxnId="{59AEC39C-5C67-4178-9E4E-8FAA5D9562D1}">
      <dgm:prSet/>
      <dgm:spPr/>
      <dgm:t>
        <a:bodyPr/>
        <a:lstStyle/>
        <a:p>
          <a:endParaRPr lang="en-US"/>
        </a:p>
      </dgm:t>
    </dgm:pt>
    <dgm:pt modelId="{02AAB03D-7194-4DD2-9B07-35869985C05C}">
      <dgm:prSet/>
      <dgm:spPr/>
      <dgm:t>
        <a:bodyPr/>
        <a:lstStyle/>
        <a:p>
          <a:r>
            <a:rPr lang="en-GB"/>
            <a:t>The data used for training</a:t>
          </a:r>
          <a:endParaRPr lang="en-US"/>
        </a:p>
      </dgm:t>
    </dgm:pt>
    <dgm:pt modelId="{A4168629-ACC7-4BB6-B094-5587B552E6F4}" type="parTrans" cxnId="{D61CEDDE-09C6-4BD8-BEDA-966289821455}">
      <dgm:prSet/>
      <dgm:spPr/>
      <dgm:t>
        <a:bodyPr/>
        <a:lstStyle/>
        <a:p>
          <a:endParaRPr lang="en-US"/>
        </a:p>
      </dgm:t>
    </dgm:pt>
    <dgm:pt modelId="{A478BA81-4200-4131-B8D7-3F01FB4C8002}" type="sibTrans" cxnId="{D61CEDDE-09C6-4BD8-BEDA-966289821455}">
      <dgm:prSet/>
      <dgm:spPr/>
      <dgm:t>
        <a:bodyPr/>
        <a:lstStyle/>
        <a:p>
          <a:endParaRPr lang="en-US"/>
        </a:p>
      </dgm:t>
    </dgm:pt>
    <dgm:pt modelId="{6198B508-9A24-493D-94C0-19353101C6E4}">
      <dgm:prSet/>
      <dgm:spPr/>
      <dgm:t>
        <a:bodyPr/>
        <a:lstStyle/>
        <a:p>
          <a:r>
            <a:rPr lang="en-GB"/>
            <a:t>These are interdependent</a:t>
          </a:r>
          <a:endParaRPr lang="en-US"/>
        </a:p>
      </dgm:t>
    </dgm:pt>
    <dgm:pt modelId="{2B9F78F4-48E0-4CD5-82D3-90E12377381C}" type="parTrans" cxnId="{68AD54C0-A54A-4059-99AA-BC0A97EEED89}">
      <dgm:prSet/>
      <dgm:spPr/>
      <dgm:t>
        <a:bodyPr/>
        <a:lstStyle/>
        <a:p>
          <a:endParaRPr lang="en-US"/>
        </a:p>
      </dgm:t>
    </dgm:pt>
    <dgm:pt modelId="{4456C14D-F362-45AE-BAED-840BCA410440}" type="sibTrans" cxnId="{68AD54C0-A54A-4059-99AA-BC0A97EEED89}">
      <dgm:prSet/>
      <dgm:spPr/>
      <dgm:t>
        <a:bodyPr/>
        <a:lstStyle/>
        <a:p>
          <a:endParaRPr lang="en-US"/>
        </a:p>
      </dgm:t>
    </dgm:pt>
    <dgm:pt modelId="{F9A72537-3890-4D57-8F34-FB2F13495D62}">
      <dgm:prSet/>
      <dgm:spPr/>
      <dgm:t>
        <a:bodyPr/>
        <a:lstStyle/>
        <a:p>
          <a:r>
            <a:rPr lang="en-GB"/>
            <a:t>A way of thinking about this is with Bias and Variance of the model</a:t>
          </a:r>
          <a:endParaRPr lang="en-US"/>
        </a:p>
      </dgm:t>
    </dgm:pt>
    <dgm:pt modelId="{F404D86C-3B38-48D3-82AE-66911C9708B3}" type="parTrans" cxnId="{9434562F-CA88-4027-97F0-386CFB011569}">
      <dgm:prSet/>
      <dgm:spPr/>
      <dgm:t>
        <a:bodyPr/>
        <a:lstStyle/>
        <a:p>
          <a:endParaRPr lang="en-US"/>
        </a:p>
      </dgm:t>
    </dgm:pt>
    <dgm:pt modelId="{E63E2BD9-3B17-4B87-A01A-772C22876B26}" type="sibTrans" cxnId="{9434562F-CA88-4027-97F0-386CFB011569}">
      <dgm:prSet/>
      <dgm:spPr/>
      <dgm:t>
        <a:bodyPr/>
        <a:lstStyle/>
        <a:p>
          <a:endParaRPr lang="en-US"/>
        </a:p>
      </dgm:t>
    </dgm:pt>
    <dgm:pt modelId="{BC5EB7CF-7427-654F-85C2-25F86E514FBE}" type="pres">
      <dgm:prSet presAssocID="{F0A59B67-215C-4E36-8D3C-7FF8582CA33C}" presName="Name0" presStyleCnt="0">
        <dgm:presLayoutVars>
          <dgm:dir/>
          <dgm:animLvl val="lvl"/>
          <dgm:resizeHandles val="exact"/>
        </dgm:presLayoutVars>
      </dgm:prSet>
      <dgm:spPr/>
    </dgm:pt>
    <dgm:pt modelId="{A9B2DADF-3760-294A-9363-A9DFF8567232}" type="pres">
      <dgm:prSet presAssocID="{F9A72537-3890-4D57-8F34-FB2F13495D62}" presName="boxAndChildren" presStyleCnt="0"/>
      <dgm:spPr/>
    </dgm:pt>
    <dgm:pt modelId="{C672AEDC-6891-A840-9FB3-3D8D8F369049}" type="pres">
      <dgm:prSet presAssocID="{F9A72537-3890-4D57-8F34-FB2F13495D62}" presName="parentTextBox" presStyleLbl="node1" presStyleIdx="0" presStyleCnt="3"/>
      <dgm:spPr/>
    </dgm:pt>
    <dgm:pt modelId="{99DA406C-3BA5-7F4D-9A89-4EAAA3B78337}" type="pres">
      <dgm:prSet presAssocID="{4456C14D-F362-45AE-BAED-840BCA410440}" presName="sp" presStyleCnt="0"/>
      <dgm:spPr/>
    </dgm:pt>
    <dgm:pt modelId="{331F6AA7-9524-D74B-B51E-57407939A3A6}" type="pres">
      <dgm:prSet presAssocID="{6198B508-9A24-493D-94C0-19353101C6E4}" presName="arrowAndChildren" presStyleCnt="0"/>
      <dgm:spPr/>
    </dgm:pt>
    <dgm:pt modelId="{2885347E-6272-024B-B378-AB335C36EA04}" type="pres">
      <dgm:prSet presAssocID="{6198B508-9A24-493D-94C0-19353101C6E4}" presName="parentTextArrow" presStyleLbl="node1" presStyleIdx="1" presStyleCnt="3"/>
      <dgm:spPr/>
    </dgm:pt>
    <dgm:pt modelId="{74FEE1C1-87C5-0C4E-8BED-E0F0CB679C13}" type="pres">
      <dgm:prSet presAssocID="{DF3EE06A-2834-4EDE-90C8-6193444A0023}" presName="sp" presStyleCnt="0"/>
      <dgm:spPr/>
    </dgm:pt>
    <dgm:pt modelId="{F9F9B52D-F4D2-3040-A7F0-BD94907F93DB}" type="pres">
      <dgm:prSet presAssocID="{98D14F23-7B84-44F7-9FA4-EBFB733D473F}" presName="arrowAndChildren" presStyleCnt="0"/>
      <dgm:spPr/>
    </dgm:pt>
    <dgm:pt modelId="{F378A131-42A2-7144-A6C8-760C75EE5E41}" type="pres">
      <dgm:prSet presAssocID="{98D14F23-7B84-44F7-9FA4-EBFB733D473F}" presName="parentTextArrow" presStyleLbl="node1" presStyleIdx="1" presStyleCnt="3"/>
      <dgm:spPr/>
    </dgm:pt>
    <dgm:pt modelId="{C5B88B97-6170-5040-A1AD-7FC4D6AC3D91}" type="pres">
      <dgm:prSet presAssocID="{98D14F23-7B84-44F7-9FA4-EBFB733D473F}" presName="arrow" presStyleLbl="node1" presStyleIdx="2" presStyleCnt="3"/>
      <dgm:spPr/>
    </dgm:pt>
    <dgm:pt modelId="{934CB4FF-0A98-274E-ADFB-A1494A0DC6C3}" type="pres">
      <dgm:prSet presAssocID="{98D14F23-7B84-44F7-9FA4-EBFB733D473F}" presName="descendantArrow" presStyleCnt="0"/>
      <dgm:spPr/>
    </dgm:pt>
    <dgm:pt modelId="{78DAEC55-13DC-3644-BD77-03C3FCA042C9}" type="pres">
      <dgm:prSet presAssocID="{BC472B2F-2EEC-4FA6-B013-C84BF6B9051B}" presName="childTextArrow" presStyleLbl="fgAccFollowNode1" presStyleIdx="0" presStyleCnt="2">
        <dgm:presLayoutVars>
          <dgm:bulletEnabled val="1"/>
        </dgm:presLayoutVars>
      </dgm:prSet>
      <dgm:spPr/>
    </dgm:pt>
    <dgm:pt modelId="{50A9F088-9327-7B4F-A425-FCD7A2008784}" type="pres">
      <dgm:prSet presAssocID="{02AAB03D-7194-4DD2-9B07-35869985C05C}" presName="childTextArrow" presStyleLbl="fgAccFollowNode1" presStyleIdx="1" presStyleCnt="2">
        <dgm:presLayoutVars>
          <dgm:bulletEnabled val="1"/>
        </dgm:presLayoutVars>
      </dgm:prSet>
      <dgm:spPr/>
    </dgm:pt>
  </dgm:ptLst>
  <dgm:cxnLst>
    <dgm:cxn modelId="{71B5B91C-58EE-8C4C-9EF5-6477ECFECFDD}" type="presOf" srcId="{98D14F23-7B84-44F7-9FA4-EBFB733D473F}" destId="{C5B88B97-6170-5040-A1AD-7FC4D6AC3D91}" srcOrd="1" destOrd="0" presId="urn:microsoft.com/office/officeart/2005/8/layout/process4"/>
    <dgm:cxn modelId="{9434562F-CA88-4027-97F0-386CFB011569}" srcId="{F0A59B67-215C-4E36-8D3C-7FF8582CA33C}" destId="{F9A72537-3890-4D57-8F34-FB2F13495D62}" srcOrd="2" destOrd="0" parTransId="{F404D86C-3B38-48D3-82AE-66911C9708B3}" sibTransId="{E63E2BD9-3B17-4B87-A01A-772C22876B26}"/>
    <dgm:cxn modelId="{4563344F-B30C-934B-AB74-E6D769AE153D}" type="presOf" srcId="{6198B508-9A24-493D-94C0-19353101C6E4}" destId="{2885347E-6272-024B-B378-AB335C36EA04}" srcOrd="0" destOrd="0" presId="urn:microsoft.com/office/officeart/2005/8/layout/process4"/>
    <dgm:cxn modelId="{240B607D-2984-EA4D-B87B-5ECE331295C2}" type="presOf" srcId="{BC472B2F-2EEC-4FA6-B013-C84BF6B9051B}" destId="{78DAEC55-13DC-3644-BD77-03C3FCA042C9}" srcOrd="0" destOrd="0" presId="urn:microsoft.com/office/officeart/2005/8/layout/process4"/>
    <dgm:cxn modelId="{F4165392-290D-394F-BE20-1F36ACFB8B3A}" type="presOf" srcId="{F9A72537-3890-4D57-8F34-FB2F13495D62}" destId="{C672AEDC-6891-A840-9FB3-3D8D8F369049}" srcOrd="0" destOrd="0" presId="urn:microsoft.com/office/officeart/2005/8/layout/process4"/>
    <dgm:cxn modelId="{59AEC39C-5C67-4178-9E4E-8FAA5D9562D1}" srcId="{98D14F23-7B84-44F7-9FA4-EBFB733D473F}" destId="{BC472B2F-2EEC-4FA6-B013-C84BF6B9051B}" srcOrd="0" destOrd="0" parTransId="{C4B32BD1-E9C5-434E-B4DB-47A8C0CBB732}" sibTransId="{4B266141-BDEA-4B35-A7E8-1F0121455523}"/>
    <dgm:cxn modelId="{BAC820A1-4342-E84D-B2F1-90DB70463CE9}" type="presOf" srcId="{F0A59B67-215C-4E36-8D3C-7FF8582CA33C}" destId="{BC5EB7CF-7427-654F-85C2-25F86E514FBE}" srcOrd="0" destOrd="0" presId="urn:microsoft.com/office/officeart/2005/8/layout/process4"/>
    <dgm:cxn modelId="{42F1FCAF-A845-4929-B259-4D7C4923A3B4}" srcId="{F0A59B67-215C-4E36-8D3C-7FF8582CA33C}" destId="{98D14F23-7B84-44F7-9FA4-EBFB733D473F}" srcOrd="0" destOrd="0" parTransId="{5BCF9DD2-B9EC-4C6C-AFDF-674D629DC4EB}" sibTransId="{DF3EE06A-2834-4EDE-90C8-6193444A0023}"/>
    <dgm:cxn modelId="{68AD54C0-A54A-4059-99AA-BC0A97EEED89}" srcId="{F0A59B67-215C-4E36-8D3C-7FF8582CA33C}" destId="{6198B508-9A24-493D-94C0-19353101C6E4}" srcOrd="1" destOrd="0" parTransId="{2B9F78F4-48E0-4CD5-82D3-90E12377381C}" sibTransId="{4456C14D-F362-45AE-BAED-840BCA410440}"/>
    <dgm:cxn modelId="{DE93D5C7-BD80-D64F-866E-A18C9126F288}" type="presOf" srcId="{02AAB03D-7194-4DD2-9B07-35869985C05C}" destId="{50A9F088-9327-7B4F-A425-FCD7A2008784}" srcOrd="0" destOrd="0" presId="urn:microsoft.com/office/officeart/2005/8/layout/process4"/>
    <dgm:cxn modelId="{D61CEDDE-09C6-4BD8-BEDA-966289821455}" srcId="{98D14F23-7B84-44F7-9FA4-EBFB733D473F}" destId="{02AAB03D-7194-4DD2-9B07-35869985C05C}" srcOrd="1" destOrd="0" parTransId="{A4168629-ACC7-4BB6-B094-5587B552E6F4}" sibTransId="{A478BA81-4200-4131-B8D7-3F01FB4C8002}"/>
    <dgm:cxn modelId="{DD7A02DF-036F-AA4D-8891-E679FDF1CF85}" type="presOf" srcId="{98D14F23-7B84-44F7-9FA4-EBFB733D473F}" destId="{F378A131-42A2-7144-A6C8-760C75EE5E41}" srcOrd="0" destOrd="0" presId="urn:microsoft.com/office/officeart/2005/8/layout/process4"/>
    <dgm:cxn modelId="{076B8A90-63A4-D841-93E4-47EFD4CFB030}" type="presParOf" srcId="{BC5EB7CF-7427-654F-85C2-25F86E514FBE}" destId="{A9B2DADF-3760-294A-9363-A9DFF8567232}" srcOrd="0" destOrd="0" presId="urn:microsoft.com/office/officeart/2005/8/layout/process4"/>
    <dgm:cxn modelId="{0D69091C-A38A-BF46-9F7C-190F46E4B72F}" type="presParOf" srcId="{A9B2DADF-3760-294A-9363-A9DFF8567232}" destId="{C672AEDC-6891-A840-9FB3-3D8D8F369049}" srcOrd="0" destOrd="0" presId="urn:microsoft.com/office/officeart/2005/8/layout/process4"/>
    <dgm:cxn modelId="{F64E1FB0-40DA-A24A-BA38-996704BC84B9}" type="presParOf" srcId="{BC5EB7CF-7427-654F-85C2-25F86E514FBE}" destId="{99DA406C-3BA5-7F4D-9A89-4EAAA3B78337}" srcOrd="1" destOrd="0" presId="urn:microsoft.com/office/officeart/2005/8/layout/process4"/>
    <dgm:cxn modelId="{5C5241A1-6ACE-074D-B56E-1B4DD620913A}" type="presParOf" srcId="{BC5EB7CF-7427-654F-85C2-25F86E514FBE}" destId="{331F6AA7-9524-D74B-B51E-57407939A3A6}" srcOrd="2" destOrd="0" presId="urn:microsoft.com/office/officeart/2005/8/layout/process4"/>
    <dgm:cxn modelId="{4AC2259E-786A-454C-B160-48CF5FF1C2CE}" type="presParOf" srcId="{331F6AA7-9524-D74B-B51E-57407939A3A6}" destId="{2885347E-6272-024B-B378-AB335C36EA04}" srcOrd="0" destOrd="0" presId="urn:microsoft.com/office/officeart/2005/8/layout/process4"/>
    <dgm:cxn modelId="{1B6FE730-3A70-3D48-9AB0-D137C90A3915}" type="presParOf" srcId="{BC5EB7CF-7427-654F-85C2-25F86E514FBE}" destId="{74FEE1C1-87C5-0C4E-8BED-E0F0CB679C13}" srcOrd="3" destOrd="0" presId="urn:microsoft.com/office/officeart/2005/8/layout/process4"/>
    <dgm:cxn modelId="{972BA295-BBBE-1842-ACAC-AED9184FAC1D}" type="presParOf" srcId="{BC5EB7CF-7427-654F-85C2-25F86E514FBE}" destId="{F9F9B52D-F4D2-3040-A7F0-BD94907F93DB}" srcOrd="4" destOrd="0" presId="urn:microsoft.com/office/officeart/2005/8/layout/process4"/>
    <dgm:cxn modelId="{77AE6A2F-F8C5-2D47-B232-E35819A58811}" type="presParOf" srcId="{F9F9B52D-F4D2-3040-A7F0-BD94907F93DB}" destId="{F378A131-42A2-7144-A6C8-760C75EE5E41}" srcOrd="0" destOrd="0" presId="urn:microsoft.com/office/officeart/2005/8/layout/process4"/>
    <dgm:cxn modelId="{05BDC0FD-BE44-AF47-A4F5-7D670F7FC9AE}" type="presParOf" srcId="{F9F9B52D-F4D2-3040-A7F0-BD94907F93DB}" destId="{C5B88B97-6170-5040-A1AD-7FC4D6AC3D91}" srcOrd="1" destOrd="0" presId="urn:microsoft.com/office/officeart/2005/8/layout/process4"/>
    <dgm:cxn modelId="{45E83376-A778-4D49-AF68-9DBC0B3A5210}" type="presParOf" srcId="{F9F9B52D-F4D2-3040-A7F0-BD94907F93DB}" destId="{934CB4FF-0A98-274E-ADFB-A1494A0DC6C3}" srcOrd="2" destOrd="0" presId="urn:microsoft.com/office/officeart/2005/8/layout/process4"/>
    <dgm:cxn modelId="{1A55631F-F043-A641-B666-30A897069980}" type="presParOf" srcId="{934CB4FF-0A98-274E-ADFB-A1494A0DC6C3}" destId="{78DAEC55-13DC-3644-BD77-03C3FCA042C9}" srcOrd="0" destOrd="0" presId="urn:microsoft.com/office/officeart/2005/8/layout/process4"/>
    <dgm:cxn modelId="{03CA32E5-D8DC-584E-9B8C-C403379A5038}" type="presParOf" srcId="{934CB4FF-0A98-274E-ADFB-A1494A0DC6C3}" destId="{50A9F088-9327-7B4F-A425-FCD7A2008784}"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1CAC7-1B61-4C1A-9B42-AEE4A8E6AFE5}">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813F8-A89E-458A-8DE1-ED47F91F483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477768-FAD3-4A3F-90D8-D36DD3E7F103}">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Co-</a:t>
          </a:r>
          <a:r>
            <a:rPr lang="de-DE" sz="1900" kern="1200" dirty="0" err="1">
              <a:solidFill>
                <a:schemeClr val="tx1"/>
              </a:solidFill>
            </a:rPr>
            <a:t>founder</a:t>
          </a:r>
          <a:r>
            <a:rPr lang="de-DE" sz="1900" kern="1200" dirty="0">
              <a:solidFill>
                <a:schemeClr val="tx1"/>
              </a:solidFill>
            </a:rPr>
            <a:t> </a:t>
          </a:r>
          <a:r>
            <a:rPr lang="de-DE" sz="1900" kern="1200" dirty="0" err="1">
              <a:solidFill>
                <a:schemeClr val="tx1"/>
              </a:solidFill>
            </a:rPr>
            <a:t>of</a:t>
          </a:r>
          <a:r>
            <a:rPr lang="de-DE" sz="1900" kern="1200" dirty="0">
              <a:solidFill>
                <a:schemeClr val="tx1"/>
              </a:solidFill>
            </a:rPr>
            <a:t> </a:t>
          </a:r>
          <a:r>
            <a:rPr lang="de-DE" sz="1900" kern="1200" dirty="0" err="1">
              <a:solidFill>
                <a:schemeClr val="tx1"/>
              </a:solidFill>
            </a:rPr>
            <a:t>startup</a:t>
          </a:r>
          <a:r>
            <a:rPr lang="de-DE" sz="1900" kern="1200" dirty="0">
              <a:solidFill>
                <a:schemeClr val="tx1"/>
              </a:solidFill>
            </a:rPr>
            <a:t> </a:t>
          </a:r>
          <a:r>
            <a:rPr lang="de-DE" sz="1900" kern="1200" dirty="0" err="1">
              <a:solidFill>
                <a:schemeClr val="tx1"/>
              </a:solidFill>
            </a:rPr>
            <a:t>for</a:t>
          </a:r>
          <a:r>
            <a:rPr lang="de-DE" sz="1900" kern="1200" dirty="0">
              <a:solidFill>
                <a:schemeClr val="tx1"/>
              </a:solidFill>
            </a:rPr>
            <a:t> time </a:t>
          </a:r>
          <a:r>
            <a:rPr lang="de-DE" sz="1900" kern="1200" dirty="0" err="1">
              <a:solidFill>
                <a:schemeClr val="tx1"/>
              </a:solidFill>
            </a:rPr>
            <a:t>series</a:t>
          </a:r>
          <a:r>
            <a:rPr lang="de-DE" sz="1900" kern="1200" dirty="0">
              <a:solidFill>
                <a:schemeClr val="tx1"/>
              </a:solidFill>
            </a:rPr>
            <a:t> </a:t>
          </a:r>
          <a:r>
            <a:rPr lang="de-DE" sz="1900" kern="1200" dirty="0" err="1">
              <a:solidFill>
                <a:schemeClr val="tx1"/>
              </a:solidFill>
            </a:rPr>
            <a:t>prediction</a:t>
          </a:r>
          <a:endParaRPr lang="en-US" sz="1900" kern="1200" dirty="0">
            <a:solidFill>
              <a:schemeClr val="tx1"/>
            </a:solidFill>
          </a:endParaRPr>
        </a:p>
      </dsp:txBody>
      <dsp:txXfrm>
        <a:off x="905091" y="3679"/>
        <a:ext cx="6107278" cy="783628"/>
      </dsp:txXfrm>
    </dsp:sp>
    <dsp:sp modelId="{F52569C0-B045-4513-A642-AB0B777A2A12}">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3D54E-92E7-4486-B8EF-FA7B1F9B02A4}">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5E9FC-6492-4C9A-9798-CEC84C1A20C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Data </a:t>
          </a:r>
          <a:r>
            <a:rPr lang="de-DE" sz="1900" kern="1200" dirty="0" err="1">
              <a:solidFill>
                <a:schemeClr val="tx1"/>
              </a:solidFill>
            </a:rPr>
            <a:t>scientist</a:t>
          </a:r>
          <a:r>
            <a:rPr lang="de-DE" sz="1900" kern="1200" dirty="0">
              <a:solidFill>
                <a:schemeClr val="tx1"/>
              </a:solidFill>
            </a:rPr>
            <a:t> @</a:t>
          </a:r>
          <a:r>
            <a:rPr lang="de-DE" sz="1900" kern="1200" dirty="0" err="1">
              <a:solidFill>
                <a:schemeClr val="tx1"/>
              </a:solidFill>
            </a:rPr>
            <a:t>MagentaTelekom</a:t>
          </a:r>
          <a:r>
            <a:rPr lang="de-DE" sz="1900" kern="1200" dirty="0">
              <a:solidFill>
                <a:schemeClr val="tx1"/>
              </a:solidFill>
            </a:rPr>
            <a:t> </a:t>
          </a:r>
          <a:r>
            <a:rPr lang="de-DE" sz="1900" kern="1200" dirty="0" err="1">
              <a:solidFill>
                <a:schemeClr val="tx1"/>
              </a:solidFill>
            </a:rPr>
            <a:t>fraud</a:t>
          </a:r>
          <a:r>
            <a:rPr lang="de-DE" sz="1900" kern="1200" dirty="0">
              <a:solidFill>
                <a:schemeClr val="tx1"/>
              </a:solidFill>
            </a:rPr>
            <a:t> </a:t>
          </a:r>
          <a:r>
            <a:rPr lang="de-DE" sz="1900" kern="1200" dirty="0" err="1">
              <a:solidFill>
                <a:schemeClr val="tx1"/>
              </a:solidFill>
            </a:rPr>
            <a:t>prediction</a:t>
          </a:r>
          <a:r>
            <a:rPr lang="de-DE" sz="1900" kern="1200" dirty="0">
              <a:solidFill>
                <a:schemeClr val="tx1"/>
              </a:solidFill>
            </a:rPr>
            <a:t> &amp; </a:t>
          </a:r>
          <a:r>
            <a:rPr lang="de-DE" sz="1900" kern="1200" dirty="0" err="1">
              <a:solidFill>
                <a:schemeClr val="tx1"/>
              </a:solidFill>
            </a:rPr>
            <a:t>big</a:t>
          </a:r>
          <a:r>
            <a:rPr lang="de-DE" sz="1900" kern="1200" dirty="0">
              <a:solidFill>
                <a:schemeClr val="tx1"/>
              </a:solidFill>
            </a:rPr>
            <a:t> </a:t>
          </a:r>
          <a:r>
            <a:rPr lang="de-DE" sz="1900" kern="1200" dirty="0" err="1">
              <a:solidFill>
                <a:schemeClr val="tx1"/>
              </a:solidFill>
            </a:rPr>
            <a:t>geospatial</a:t>
          </a:r>
          <a:r>
            <a:rPr lang="de-DE" sz="1900" kern="1200" dirty="0">
              <a:solidFill>
                <a:schemeClr val="tx1"/>
              </a:solidFill>
            </a:rPr>
            <a:t> </a:t>
          </a:r>
          <a:r>
            <a:rPr lang="de-DE" sz="1900" kern="1200" dirty="0" err="1">
              <a:solidFill>
                <a:schemeClr val="tx1"/>
              </a:solidFill>
            </a:rPr>
            <a:t>analytics</a:t>
          </a:r>
          <a:endParaRPr lang="en-US" sz="1900" kern="1200" dirty="0">
            <a:solidFill>
              <a:schemeClr val="tx1"/>
            </a:solidFill>
          </a:endParaRPr>
        </a:p>
      </dsp:txBody>
      <dsp:txXfrm>
        <a:off x="905091" y="983215"/>
        <a:ext cx="6107278" cy="783628"/>
      </dsp:txXfrm>
    </dsp:sp>
    <dsp:sp modelId="{1CFD7EDE-848A-422B-8DD5-497F4B86A90D}">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E325E-4B26-4EA2-8A36-2AB8DEF5BE7F}">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3C7D0-961A-4586-82AD-0C9C3BF57872}">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err="1">
              <a:solidFill>
                <a:schemeClr val="tx1"/>
              </a:solidFill>
            </a:rPr>
            <a:t>Lecturer</a:t>
          </a:r>
          <a:r>
            <a:rPr lang="de-DE" sz="1900" kern="1200" dirty="0">
              <a:solidFill>
                <a:schemeClr val="tx1"/>
              </a:solidFill>
            </a:rPr>
            <a:t> &amp; Speaker</a:t>
          </a:r>
          <a:endParaRPr lang="en-US" sz="1900" kern="1200" dirty="0">
            <a:solidFill>
              <a:schemeClr val="tx1"/>
            </a:solidFill>
          </a:endParaRPr>
        </a:p>
      </dsp:txBody>
      <dsp:txXfrm>
        <a:off x="905091" y="1962751"/>
        <a:ext cx="6107278" cy="783628"/>
      </dsp:txXfrm>
    </dsp:sp>
    <dsp:sp modelId="{2075A066-087F-4497-8211-5537E6367EB4}">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BA8E7-A924-463D-82B6-FDDE1F4EB5FB}">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0FC23-E878-4DC0-AD3E-2D104C1E05DD}">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Organizing data science </a:t>
          </a:r>
          <a:r>
            <a:rPr lang="de-DE" sz="1900" u="sng"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meetups in Vienna Data Science Group (VDSG)</a:t>
          </a:r>
          <a:r>
            <a:rPr lang="de-DE" sz="1900" u="sng" kern="1200" dirty="0">
              <a:solidFill>
                <a:schemeClr val="tx1"/>
              </a:solidFill>
            </a:rPr>
            <a:t> &amp; </a:t>
          </a:r>
          <a:r>
            <a:rPr lang="de-DE" sz="1900" u="sng" kern="1200" dirty="0" err="1">
              <a:solidFill>
                <a:schemeClr val="tx1"/>
              </a:solidFill>
            </a:rPr>
            <a:t>board</a:t>
          </a:r>
          <a:r>
            <a:rPr lang="de-DE" sz="1900" u="sng" kern="1200" dirty="0">
              <a:solidFill>
                <a:schemeClr val="tx1"/>
              </a:solidFill>
            </a:rPr>
            <a:t> </a:t>
          </a:r>
          <a:r>
            <a:rPr lang="de-DE" sz="1900" u="sng" kern="1200" dirty="0" err="1">
              <a:solidFill>
                <a:schemeClr val="tx1"/>
              </a:solidFill>
            </a:rPr>
            <a:t>member</a:t>
          </a:r>
          <a:endParaRPr lang="en-US" sz="1900" kern="1200" dirty="0">
            <a:solidFill>
              <a:schemeClr val="tx1"/>
            </a:solidFill>
          </a:endParaRPr>
        </a:p>
      </dsp:txBody>
      <dsp:txXfrm>
        <a:off x="905091" y="2942287"/>
        <a:ext cx="6107278" cy="783628"/>
      </dsp:txXfrm>
    </dsp:sp>
    <dsp:sp modelId="{438A19DF-E44A-4DC0-9CE2-EFBA814EE4A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8EC0-BC0D-4122-90D0-4C37D5CE5CE4}">
      <dsp:nvSpPr>
        <dsp:cNvPr id="0" name=""/>
        <dsp:cNvSpPr/>
      </dsp:nvSpPr>
      <dsp:spPr>
        <a:xfrm>
          <a:off x="237047" y="4098139"/>
          <a:ext cx="430995" cy="43099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C183BB-62FF-40FF-9BB6-AAA8993880EC}">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12">
                <a:extLst>
                  <a:ext uri="{A12FA001-AC4F-418D-AE19-62706E023703}">
                    <ahyp:hlinkClr xmlns:ahyp="http://schemas.microsoft.com/office/drawing/2018/hyperlinkcolor" val="tx"/>
                  </a:ext>
                </a:extLst>
              </a:hlinkClick>
            </a:rPr>
            <a:t>PhD candidate @Complexity Science Hub</a:t>
          </a:r>
          <a:endParaRPr lang="en-US" sz="1900" kern="1200" dirty="0">
            <a:solidFill>
              <a:schemeClr val="tx1"/>
            </a:solidFill>
          </a:endParaRPr>
        </a:p>
      </dsp:txBody>
      <dsp:txXfrm>
        <a:off x="905091" y="3921823"/>
        <a:ext cx="6107278" cy="7836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22AB9-4F61-BF40-BACB-6520AF0A93F1}">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89A56-4E48-B042-80C7-57533EF20AB5}">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For classification, the boundary bias is usually used  </a:t>
          </a:r>
          <a:endParaRPr lang="en-US" sz="4100" kern="1200"/>
        </a:p>
      </dsp:txBody>
      <dsp:txXfrm>
        <a:off x="614349" y="743967"/>
        <a:ext cx="4550175" cy="2825197"/>
      </dsp:txXfrm>
    </dsp:sp>
    <dsp:sp modelId="{8115A441-94FB-E64E-9FFE-FA57303F182D}">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6221C-4DA1-4944-A865-4EDA82D1BCF8}">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It measures how well the decision boundary separates the classes</a:t>
          </a:r>
          <a:endParaRPr lang="en-US" sz="4100" kern="1200"/>
        </a:p>
      </dsp:txBody>
      <dsp:txXfrm>
        <a:off x="6390532" y="743967"/>
        <a:ext cx="4550175" cy="2825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C72CD-140A-494B-ACFD-5BFB8FA197DD}">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21FAE-6CD9-4894-8440-193A44250CEF}">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3E586-C33C-42B3-9F82-85C7EA82DB79}">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a:t>
          </a:r>
          <a:endParaRPr lang="en-US" sz="2500" kern="1200" dirty="0">
            <a:solidFill>
              <a:schemeClr val="tx1"/>
            </a:solidFill>
          </a:endParaRPr>
        </a:p>
      </dsp:txBody>
      <dsp:txXfrm>
        <a:off x="1553633" y="574"/>
        <a:ext cx="3155566" cy="1345137"/>
      </dsp:txXfrm>
    </dsp:sp>
    <dsp:sp modelId="{CF47A9DB-44B3-4D59-B41D-00F970E9B3CA}">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simple or inflexible</a:t>
          </a:r>
          <a:endParaRPr lang="en-US" sz="1800" kern="1200" dirty="0">
            <a:solidFill>
              <a:schemeClr val="tx1"/>
            </a:solidFill>
          </a:endParaRPr>
        </a:p>
      </dsp:txBody>
      <dsp:txXfrm>
        <a:off x="4709200" y="574"/>
        <a:ext cx="2303169" cy="1345137"/>
      </dsp:txXfrm>
    </dsp:sp>
    <dsp:sp modelId="{307634BF-C69B-43DC-AC6D-FA47F56F1EFE}">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582F6-5E80-4121-964B-49EE394611D1}">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5DD2F1-5330-439C-9740-318A53EAFEE1}">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Variance</a:t>
          </a:r>
          <a:endParaRPr lang="en-US" sz="2500" kern="1200" dirty="0">
            <a:solidFill>
              <a:schemeClr val="tx1"/>
            </a:solidFill>
          </a:endParaRPr>
        </a:p>
      </dsp:txBody>
      <dsp:txXfrm>
        <a:off x="1553633" y="1681996"/>
        <a:ext cx="3155566" cy="1345137"/>
      </dsp:txXfrm>
    </dsp:sp>
    <dsp:sp modelId="{C253ADAA-81B1-4D40-BFB8-96B0FA7E47E6}">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flexible with respect to the training data</a:t>
          </a:r>
          <a:endParaRPr lang="en-US" sz="1800" kern="1200" dirty="0">
            <a:solidFill>
              <a:schemeClr val="tx1"/>
            </a:solidFill>
          </a:endParaRPr>
        </a:p>
      </dsp:txBody>
      <dsp:txXfrm>
        <a:off x="4709200" y="1681996"/>
        <a:ext cx="2303169" cy="1345137"/>
      </dsp:txXfrm>
    </dsp:sp>
    <dsp:sp modelId="{2D3A5053-D1B3-49D5-8769-C74A4F25F310}">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C8B33-BA63-4040-8922-C1A223DB15CE}">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7CED8E-A32A-4C46-8D66-8FB2085A14C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 and Variance are not independent of each other</a:t>
          </a:r>
          <a:endParaRPr lang="en-US" sz="2500" kern="1200" dirty="0">
            <a:solidFill>
              <a:schemeClr val="tx1"/>
            </a:solidFill>
          </a:endParaRPr>
        </a:p>
      </dsp:txBody>
      <dsp:txXfrm>
        <a:off x="1553633" y="3363418"/>
        <a:ext cx="5458736" cy="13451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C8122-46DB-4124-A9CB-5637A9E794F2}">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27912-FBC1-407F-932B-9D39455EC983}">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E4B225-89CC-4C6D-A706-2FB574A1BAD3}">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like a virtual machine with less resources</a:t>
          </a:r>
          <a:endParaRPr lang="en-US" sz="1900" kern="1200"/>
        </a:p>
      </dsp:txBody>
      <dsp:txXfrm>
        <a:off x="1144111" y="1954"/>
        <a:ext cx="5868258" cy="990573"/>
      </dsp:txXfrm>
    </dsp:sp>
    <dsp:sp modelId="{68DF870E-816D-4250-B347-617E12FD7820}">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24462-DBF4-46E5-87C0-89D36C41FDA0}">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BA70D-80CB-4436-B70E-DFD1DED2620D}">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similar to a cookbook recipe</a:t>
          </a:r>
          <a:endParaRPr lang="en-US" sz="1900" kern="1200"/>
        </a:p>
      </dsp:txBody>
      <dsp:txXfrm>
        <a:off x="1144111" y="1240170"/>
        <a:ext cx="5868258" cy="990573"/>
      </dsp:txXfrm>
    </dsp:sp>
    <dsp:sp modelId="{471E3604-F3D4-4D0F-9429-301AE809EE0F}">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61C7-4C72-4C25-AB70-8D6F983CBE5A}">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C8E39F-F347-481B-8749-3EE126C00004}">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dirty="0"/>
            <a:t>not </a:t>
          </a:r>
          <a:r>
            <a:rPr lang="de-DE" sz="1900" kern="1200" dirty="0" err="1"/>
            <a:t>only</a:t>
          </a:r>
          <a:r>
            <a:rPr lang="de-DE" sz="1900" kern="1200" dirty="0"/>
            <a:t> </a:t>
          </a:r>
          <a:r>
            <a:rPr lang="de-DE" sz="1900" kern="1200" dirty="0" err="1"/>
            <a:t>allows</a:t>
          </a:r>
          <a:r>
            <a:rPr lang="de-DE" sz="1900" kern="1200" dirty="0"/>
            <a:t> </a:t>
          </a:r>
          <a:r>
            <a:rPr lang="de-DE" sz="1900" kern="1200" dirty="0" err="1"/>
            <a:t>to</a:t>
          </a:r>
          <a:r>
            <a:rPr lang="de-DE" sz="1900" kern="1200" dirty="0"/>
            <a:t> </a:t>
          </a:r>
          <a:r>
            <a:rPr lang="de-DE" sz="1900" kern="1200" dirty="0" err="1"/>
            <a:t>have</a:t>
          </a:r>
          <a:r>
            <a:rPr lang="de-DE" sz="1900" kern="1200" dirty="0"/>
            <a:t> </a:t>
          </a:r>
          <a:r>
            <a:rPr lang="de-DE" sz="1900" kern="1200" dirty="0" err="1"/>
            <a:t>reproducible</a:t>
          </a:r>
          <a:r>
            <a:rPr lang="de-DE" sz="1900" kern="1200" dirty="0"/>
            <a:t> </a:t>
          </a:r>
          <a:r>
            <a:rPr lang="de-DE" sz="1900" kern="1200" dirty="0" err="1"/>
            <a:t>conda</a:t>
          </a:r>
          <a:r>
            <a:rPr lang="de-DE" sz="1900" kern="1200" dirty="0"/>
            <a:t> </a:t>
          </a:r>
          <a:r>
            <a:rPr lang="de-DE" sz="1900" kern="1200" dirty="0" err="1"/>
            <a:t>environments</a:t>
          </a:r>
          <a:r>
            <a:rPr lang="de-DE" sz="1900" kern="1200" dirty="0"/>
            <a:t> </a:t>
          </a:r>
          <a:r>
            <a:rPr lang="de-DE" sz="1900" kern="1200" dirty="0" err="1"/>
            <a:t>and</a:t>
          </a:r>
          <a:r>
            <a:rPr lang="de-DE" sz="1900" kern="1200" dirty="0"/>
            <a:t> </a:t>
          </a:r>
          <a:r>
            <a:rPr lang="de-DE" sz="1900" kern="1200" dirty="0" err="1"/>
            <a:t>versions</a:t>
          </a:r>
          <a:r>
            <a:rPr lang="de-DE" sz="1900" kern="1200" dirty="0"/>
            <a:t> but </a:t>
          </a:r>
          <a:r>
            <a:rPr lang="de-DE" sz="1900" kern="1200" dirty="0" err="1"/>
            <a:t>complete</a:t>
          </a:r>
          <a:r>
            <a:rPr lang="de-DE" sz="1900" kern="1200" dirty="0"/>
            <a:t> </a:t>
          </a:r>
          <a:r>
            <a:rPr lang="de-DE" sz="1900" kern="1200" dirty="0" err="1"/>
            <a:t>environment</a:t>
          </a:r>
          <a:r>
            <a:rPr lang="de-DE" sz="1900" kern="1200" dirty="0"/>
            <a:t> (native </a:t>
          </a:r>
          <a:r>
            <a:rPr lang="de-DE" sz="1900" kern="1200" dirty="0" err="1"/>
            <a:t>dependencies</a:t>
          </a:r>
          <a:r>
            <a:rPr lang="de-DE" sz="1900" kern="1200" dirty="0"/>
            <a:t>, </a:t>
          </a:r>
          <a:r>
            <a:rPr lang="de-DE" sz="1900" kern="1200" dirty="0" err="1"/>
            <a:t>compiler</a:t>
          </a:r>
          <a:r>
            <a:rPr lang="de-DE" sz="1900" kern="1200" dirty="0"/>
            <a:t>, </a:t>
          </a:r>
          <a:r>
            <a:rPr lang="de-DE" sz="1900" kern="1200" dirty="0" err="1"/>
            <a:t>settings</a:t>
          </a:r>
          <a:r>
            <a:rPr lang="de-DE" sz="1900" kern="1200" dirty="0"/>
            <a:t>, ….)</a:t>
          </a:r>
          <a:endParaRPr lang="en-US" sz="1900" kern="1200" dirty="0"/>
        </a:p>
      </dsp:txBody>
      <dsp:txXfrm>
        <a:off x="1144111" y="2478387"/>
        <a:ext cx="5868258" cy="990573"/>
      </dsp:txXfrm>
    </dsp:sp>
    <dsp:sp modelId="{51B3C18B-C603-4DB8-A057-BF4F7FBBDBE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47B49-63CC-4A79-B3C8-2EAA4C9FF421}">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E2290A-4DC0-4C80-82C4-44457146B04C}">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docker-compose / K8S for orchestration</a:t>
          </a:r>
          <a:endParaRPr lang="en-US" sz="1900" kern="1200"/>
        </a:p>
      </dsp:txBody>
      <dsp:txXfrm>
        <a:off x="1144111" y="3716603"/>
        <a:ext cx="5868258" cy="990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8E4A-5431-4E13-BF3A-0C8EF57A0039}">
      <dsp:nvSpPr>
        <dsp:cNvPr id="0" name=""/>
        <dsp:cNvSpPr/>
      </dsp:nvSpPr>
      <dsp:spPr>
        <a:xfrm>
          <a:off x="816974" y="4320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B08D0-E153-49E2-B92C-3E61EFB8924B}">
      <dsp:nvSpPr>
        <dsp:cNvPr id="0" name=""/>
        <dsp:cNvSpPr/>
      </dsp:nvSpPr>
      <dsp:spPr>
        <a:xfrm>
          <a:off x="816974"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What is the amount of data?</a:t>
          </a:r>
        </a:p>
      </dsp:txBody>
      <dsp:txXfrm>
        <a:off x="816974" y="2070941"/>
        <a:ext cx="4320000" cy="648000"/>
      </dsp:txXfrm>
    </dsp:sp>
    <dsp:sp modelId="{E3A2E5A2-1D5B-4402-9518-6636AD647913}">
      <dsp:nvSpPr>
        <dsp:cNvPr id="0" name=""/>
        <dsp:cNvSpPr/>
      </dsp:nvSpPr>
      <dsp:spPr>
        <a:xfrm>
          <a:off x="816974"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Bytes, MB, GB, TB, PB?</a:t>
          </a:r>
        </a:p>
        <a:p>
          <a:pPr marL="0" lvl="0" indent="0" algn="l" defTabSz="533400">
            <a:lnSpc>
              <a:spcPct val="90000"/>
            </a:lnSpc>
            <a:spcBef>
              <a:spcPct val="0"/>
            </a:spcBef>
            <a:spcAft>
              <a:spcPct val="35000"/>
            </a:spcAft>
            <a:buNone/>
          </a:pPr>
          <a:r>
            <a:rPr lang="en-US" sz="1200" kern="1200"/>
            <a:t>How many rows, transactions are involved?</a:t>
          </a:r>
        </a:p>
        <a:p>
          <a:pPr marL="0" lvl="0" indent="0" algn="l" defTabSz="533400">
            <a:lnSpc>
              <a:spcPct val="90000"/>
            </a:lnSpc>
            <a:spcBef>
              <a:spcPct val="0"/>
            </a:spcBef>
            <a:spcAft>
              <a:spcPct val="35000"/>
            </a:spcAft>
            <a:buNone/>
          </a:pPr>
          <a:r>
            <a:rPr lang="en-US" sz="1200" kern="1200"/>
            <a:t>How many tables, attributes, etc. are involved?</a:t>
          </a:r>
        </a:p>
      </dsp:txBody>
      <dsp:txXfrm>
        <a:off x="816974" y="2777943"/>
        <a:ext cx="4320000" cy="604251"/>
      </dsp:txXfrm>
    </dsp:sp>
    <dsp:sp modelId="{74D30D94-ECDD-4C09-BBCE-22489E481DF2}">
      <dsp:nvSpPr>
        <dsp:cNvPr id="0" name=""/>
        <dsp:cNvSpPr/>
      </dsp:nvSpPr>
      <dsp:spPr>
        <a:xfrm>
          <a:off x="5892975" y="4320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BD2FC-C051-4A2C-BBCB-F51240094114}">
      <dsp:nvSpPr>
        <dsp:cNvPr id="0" name=""/>
        <dsp:cNvSpPr/>
      </dsp:nvSpPr>
      <dsp:spPr>
        <a:xfrm>
          <a:off x="5892975"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Take care when calculating the amount of data. Small records still consume PT of data when stored every second for thousands of sensors.</a:t>
          </a:r>
        </a:p>
      </dsp:txBody>
      <dsp:txXfrm>
        <a:off x="5892975" y="2070941"/>
        <a:ext cx="4320000" cy="648000"/>
      </dsp:txXfrm>
    </dsp:sp>
    <dsp:sp modelId="{3365BEA3-CA89-4EA4-AD07-7EBBE5FFA34A}">
      <dsp:nvSpPr>
        <dsp:cNvPr id="0" name=""/>
        <dsp:cNvSpPr/>
      </dsp:nvSpPr>
      <dsp:spPr>
        <a:xfrm>
          <a:off x="5892975"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2EFB1-A0F4-264F-A53A-1378C1261CAA}">
      <dsp:nvSpPr>
        <dsp:cNvPr id="0" name=""/>
        <dsp:cNvSpPr/>
      </dsp:nvSpPr>
      <dsp:spPr>
        <a:xfrm>
          <a:off x="0" y="295037"/>
          <a:ext cx="11029950" cy="10206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Fully structured data follows a predefined schema </a:t>
          </a:r>
        </a:p>
        <a:p>
          <a:pPr marL="171450" lvl="1" indent="-171450" algn="l" defTabSz="800100">
            <a:lnSpc>
              <a:spcPct val="90000"/>
            </a:lnSpc>
            <a:spcBef>
              <a:spcPct val="0"/>
            </a:spcBef>
            <a:spcAft>
              <a:spcPct val="15000"/>
            </a:spcAft>
            <a:buChar char="•"/>
          </a:pPr>
          <a:r>
            <a:rPr lang="en-US" sz="1800" kern="1200"/>
            <a:t>Tabular data stored in a RDBMS</a:t>
          </a:r>
        </a:p>
      </dsp:txBody>
      <dsp:txXfrm>
        <a:off x="0" y="295037"/>
        <a:ext cx="11029950" cy="1020600"/>
      </dsp:txXfrm>
    </dsp:sp>
    <dsp:sp modelId="{18544C0E-9243-0B4A-B472-388394BAC4C6}">
      <dsp:nvSpPr>
        <dsp:cNvPr id="0" name=""/>
        <dsp:cNvSpPr/>
      </dsp:nvSpPr>
      <dsp:spPr>
        <a:xfrm>
          <a:off x="551497" y="29357"/>
          <a:ext cx="7720965" cy="5313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Structured (“tidy”)</a:t>
          </a:r>
        </a:p>
      </dsp:txBody>
      <dsp:txXfrm>
        <a:off x="577436" y="55296"/>
        <a:ext cx="7669087" cy="479482"/>
      </dsp:txXfrm>
    </dsp:sp>
    <dsp:sp modelId="{C080FFA9-3C67-D64A-A236-C5D1AEFACF2D}">
      <dsp:nvSpPr>
        <dsp:cNvPr id="0" name=""/>
        <dsp:cNvSpPr/>
      </dsp:nvSpPr>
      <dsp:spPr>
        <a:xfrm>
          <a:off x="0" y="1678518"/>
          <a:ext cx="11029950" cy="992250"/>
        </a:xfrm>
        <a:prstGeom prst="rect">
          <a:avLst/>
        </a:prstGeom>
        <a:solidFill>
          <a:schemeClr val="lt1">
            <a:alpha val="90000"/>
            <a:hueOff val="0"/>
            <a:satOff val="0"/>
            <a:lumOff val="0"/>
            <a:alphaOff val="0"/>
          </a:schemeClr>
        </a:solidFill>
        <a:ln w="22225" cap="rnd" cmpd="sng" algn="ctr">
          <a:solidFill>
            <a:schemeClr val="accent2">
              <a:hueOff val="-747459"/>
              <a:satOff val="-209"/>
              <a:lumOff val="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Semi-structured data is often explained as </a:t>
          </a:r>
          <a:r>
            <a:rPr lang="en-US" sz="1800" i="1" kern="1200"/>
            <a:t>"...schemaless  or  self-describing, terms  that  indicate  that  there  is  no  separate  description  of  the  type  or  structure  of  the  data</a:t>
          </a:r>
          <a:r>
            <a:rPr lang="en-US" sz="1800" kern="1200"/>
            <a:t>”</a:t>
          </a:r>
        </a:p>
      </dsp:txBody>
      <dsp:txXfrm>
        <a:off x="0" y="1678518"/>
        <a:ext cx="11029950" cy="992250"/>
      </dsp:txXfrm>
    </dsp:sp>
    <dsp:sp modelId="{5B437EDF-13B3-8540-BE0C-8B405E97570C}">
      <dsp:nvSpPr>
        <dsp:cNvPr id="0" name=""/>
        <dsp:cNvSpPr/>
      </dsp:nvSpPr>
      <dsp:spPr>
        <a:xfrm>
          <a:off x="551497" y="1412837"/>
          <a:ext cx="7720965" cy="531360"/>
        </a:xfrm>
        <a:prstGeom prst="roundRect">
          <a:avLst/>
        </a:prstGeom>
        <a:solidFill>
          <a:schemeClr val="accent2">
            <a:hueOff val="-747459"/>
            <a:satOff val="-209"/>
            <a:lumOff val="3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Semi-Structured (“untidy”)</a:t>
          </a:r>
        </a:p>
      </dsp:txBody>
      <dsp:txXfrm>
        <a:off x="577436" y="1438776"/>
        <a:ext cx="7669087" cy="479482"/>
      </dsp:txXfrm>
    </dsp:sp>
    <dsp:sp modelId="{91A01599-8BF4-404E-B6A9-7261CB055098}">
      <dsp:nvSpPr>
        <dsp:cNvPr id="0" name=""/>
        <dsp:cNvSpPr/>
      </dsp:nvSpPr>
      <dsp:spPr>
        <a:xfrm>
          <a:off x="0" y="3033648"/>
          <a:ext cx="11029950" cy="751275"/>
        </a:xfrm>
        <a:prstGeom prst="rect">
          <a:avLst/>
        </a:prstGeom>
        <a:solidFill>
          <a:schemeClr val="lt1">
            <a:alpha val="90000"/>
            <a:hueOff val="0"/>
            <a:satOff val="0"/>
            <a:lumOff val="0"/>
            <a:alphaOff val="0"/>
          </a:schemeClr>
        </a:solidFill>
        <a:ln w="22225" cap="rnd" cmpd="sng" algn="ctr">
          <a:solidFill>
            <a:schemeClr val="accent2">
              <a:hueOff val="-1494919"/>
              <a:satOff val="-418"/>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Videos, Images, Large Texts, Archives (zip),… </a:t>
          </a:r>
        </a:p>
      </dsp:txBody>
      <dsp:txXfrm>
        <a:off x="0" y="3033648"/>
        <a:ext cx="11029950" cy="751275"/>
      </dsp:txXfrm>
    </dsp:sp>
    <dsp:sp modelId="{33D2AD88-B4A5-F84E-9A33-D6C2DB18726C}">
      <dsp:nvSpPr>
        <dsp:cNvPr id="0" name=""/>
        <dsp:cNvSpPr/>
      </dsp:nvSpPr>
      <dsp:spPr>
        <a:xfrm>
          <a:off x="551497" y="2767968"/>
          <a:ext cx="7720965" cy="531360"/>
        </a:xfrm>
        <a:prstGeom prst="roundRec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Un-Structured (“messy”)</a:t>
          </a:r>
        </a:p>
      </dsp:txBody>
      <dsp:txXfrm>
        <a:off x="577436" y="2793907"/>
        <a:ext cx="7669087" cy="4794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515A2-85A2-4EF2-A00B-E2A87E157565}">
      <dsp:nvSpPr>
        <dsp:cNvPr id="0" name=""/>
        <dsp:cNvSpPr/>
      </dsp:nvSpPr>
      <dsp:spPr>
        <a:xfrm>
          <a:off x="0" y="287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59B99-9D4A-4488-BC38-1C84ACB4F87F}">
      <dsp:nvSpPr>
        <dsp:cNvPr id="0" name=""/>
        <dsp:cNvSpPr/>
      </dsp:nvSpPr>
      <dsp:spPr>
        <a:xfrm>
          <a:off x="406506" y="305234"/>
          <a:ext cx="739103" cy="739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42FA08-AFEB-454C-A195-596EA75D15D4}">
      <dsp:nvSpPr>
        <dsp:cNvPr id="0" name=""/>
        <dsp:cNvSpPr/>
      </dsp:nvSpPr>
      <dsp:spPr>
        <a:xfrm>
          <a:off x="1552116" y="287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is the data?</a:t>
          </a:r>
        </a:p>
      </dsp:txBody>
      <dsp:txXfrm>
        <a:off x="1552116" y="2873"/>
        <a:ext cx="3155566" cy="1343823"/>
      </dsp:txXfrm>
    </dsp:sp>
    <dsp:sp modelId="{057E4706-088E-44C0-A48B-57E079CF3BC6}">
      <dsp:nvSpPr>
        <dsp:cNvPr id="0" name=""/>
        <dsp:cNvSpPr/>
      </dsp:nvSpPr>
      <dsp:spPr>
        <a:xfrm>
          <a:off x="4707683" y="287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Changes it once a year or even less often? E.g. election results.</a:t>
          </a:r>
        </a:p>
      </dsp:txBody>
      <dsp:txXfrm>
        <a:off x="4707683" y="2873"/>
        <a:ext cx="2303169" cy="1343823"/>
      </dsp:txXfrm>
    </dsp:sp>
    <dsp:sp modelId="{87B92E5C-7BEA-47E9-B28B-0A05C8175A78}">
      <dsp:nvSpPr>
        <dsp:cNvPr id="0" name=""/>
        <dsp:cNvSpPr/>
      </dsp:nvSpPr>
      <dsp:spPr>
        <a:xfrm>
          <a:off x="0" y="168265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EE462-EEF0-4AA1-9CE8-849E1841FC0B}">
      <dsp:nvSpPr>
        <dsp:cNvPr id="0" name=""/>
        <dsp:cNvSpPr/>
      </dsp:nvSpPr>
      <dsp:spPr>
        <a:xfrm>
          <a:off x="406506" y="1985013"/>
          <a:ext cx="739103" cy="739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7E4F0-3710-477C-8258-2021088E210A}">
      <dsp:nvSpPr>
        <dsp:cNvPr id="0" name=""/>
        <dsp:cNvSpPr/>
      </dsp:nvSpPr>
      <dsp:spPr>
        <a:xfrm>
          <a:off x="1552116" y="168265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does the data need to be?</a:t>
          </a:r>
        </a:p>
      </dsp:txBody>
      <dsp:txXfrm>
        <a:off x="1552116" y="1682653"/>
        <a:ext cx="3155566" cy="1343823"/>
      </dsp:txXfrm>
    </dsp:sp>
    <dsp:sp modelId="{14223D71-10B0-45C3-BC81-DFC7990A8012}">
      <dsp:nvSpPr>
        <dsp:cNvPr id="0" name=""/>
        <dsp:cNvSpPr/>
      </dsp:nvSpPr>
      <dsp:spPr>
        <a:xfrm>
          <a:off x="4707683" y="168265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Once a day? E.g. Create a new offer for a customer segment?</a:t>
          </a:r>
        </a:p>
        <a:p>
          <a:pPr marL="0" lvl="0" indent="0" algn="l" defTabSz="488950">
            <a:lnSpc>
              <a:spcPct val="90000"/>
            </a:lnSpc>
            <a:spcBef>
              <a:spcPct val="0"/>
            </a:spcBef>
            <a:spcAft>
              <a:spcPct val="35000"/>
            </a:spcAft>
            <a:buNone/>
          </a:pPr>
          <a:r>
            <a:rPr lang="en-US" sz="1100" kern="1200"/>
            <a:t>Once every hour? E.g. I need to see activities during the day. (Traffic)</a:t>
          </a:r>
        </a:p>
        <a:p>
          <a:pPr marL="0" lvl="0" indent="0" algn="l" defTabSz="488950">
            <a:lnSpc>
              <a:spcPct val="90000"/>
            </a:lnSpc>
            <a:spcBef>
              <a:spcPct val="0"/>
            </a:spcBef>
            <a:spcAft>
              <a:spcPct val="35000"/>
            </a:spcAft>
            <a:buNone/>
          </a:pPr>
          <a:r>
            <a:rPr lang="en-US" sz="1100" kern="1200"/>
            <a:t>(Near) real time? E.g. I need to identify fraudulent activities to prevent cost explosion. (SIM-Boxes)</a:t>
          </a:r>
        </a:p>
      </dsp:txBody>
      <dsp:txXfrm>
        <a:off x="4707683" y="1682653"/>
        <a:ext cx="2303169" cy="1343823"/>
      </dsp:txXfrm>
    </dsp:sp>
    <dsp:sp modelId="{09880854-ECF0-46E1-B7AE-86D7F54DF835}">
      <dsp:nvSpPr>
        <dsp:cNvPr id="0" name=""/>
        <dsp:cNvSpPr/>
      </dsp:nvSpPr>
      <dsp:spPr>
        <a:xfrm>
          <a:off x="0" y="336243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85E7E-3A3F-44C9-B681-1C1799F3C5A0}">
      <dsp:nvSpPr>
        <dsp:cNvPr id="0" name=""/>
        <dsp:cNvSpPr/>
      </dsp:nvSpPr>
      <dsp:spPr>
        <a:xfrm>
          <a:off x="406506" y="3664793"/>
          <a:ext cx="739103" cy="7391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632BB7-0374-4117-9D32-08C5A07DFC0A}">
      <dsp:nvSpPr>
        <dsp:cNvPr id="0" name=""/>
        <dsp:cNvSpPr/>
      </dsp:nvSpPr>
      <dsp:spPr>
        <a:xfrm>
          <a:off x="1552116" y="336243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is the data loaded?</a:t>
          </a:r>
        </a:p>
      </dsp:txBody>
      <dsp:txXfrm>
        <a:off x="1552116" y="3362433"/>
        <a:ext cx="3155566" cy="1343823"/>
      </dsp:txXfrm>
    </dsp:sp>
    <dsp:sp modelId="{9059EDF8-F642-4832-8D1D-9BE149FDD348}">
      <dsp:nvSpPr>
        <dsp:cNvPr id="0" name=""/>
        <dsp:cNvSpPr/>
      </dsp:nvSpPr>
      <dsp:spPr>
        <a:xfrm>
          <a:off x="4707683" y="336243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Batch: Schedule the loading on a fixed time basis</a:t>
          </a:r>
        </a:p>
        <a:p>
          <a:pPr marL="0" lvl="0" indent="0" algn="l" defTabSz="488950">
            <a:lnSpc>
              <a:spcPct val="90000"/>
            </a:lnSpc>
            <a:spcBef>
              <a:spcPct val="0"/>
            </a:spcBef>
            <a:spcAft>
              <a:spcPct val="35000"/>
            </a:spcAft>
            <a:buNone/>
          </a:pPr>
          <a:r>
            <a:rPr lang="en-US" sz="1100" kern="1200"/>
            <a:t>Near, Real time? Decrease the batch time.</a:t>
          </a:r>
        </a:p>
        <a:p>
          <a:pPr marL="0" lvl="0" indent="0" algn="l" defTabSz="488950">
            <a:lnSpc>
              <a:spcPct val="90000"/>
            </a:lnSpc>
            <a:spcBef>
              <a:spcPct val="0"/>
            </a:spcBef>
            <a:spcAft>
              <a:spcPct val="35000"/>
            </a:spcAft>
            <a:buNone/>
          </a:pPr>
          <a:r>
            <a:rPr lang="en-US" sz="1100" kern="1200"/>
            <a:t>Streaming: Let the data come to you (Listener)</a:t>
          </a:r>
        </a:p>
      </dsp:txBody>
      <dsp:txXfrm>
        <a:off x="4707683" y="3362433"/>
        <a:ext cx="2303169" cy="13438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AE8C6-8462-47FF-922D-19743813CC24}">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DEA9A4-5498-46F0-B20E-161C20C1508A}">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8BCC0-7D84-4C2A-B3BE-095F4A37A2A7}">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355CDD-918F-40E9-88AE-DF4FC38088AA}">
      <dsp:nvSpPr>
        <dsp:cNvPr id="0" name=""/>
        <dsp:cNvSpPr/>
      </dsp:nvSpPr>
      <dsp:spPr>
        <a:xfrm>
          <a:off x="331051" y="1005085"/>
          <a:ext cx="2053828" cy="20538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0AE92-7EFC-429C-B294-22566C0898B1}">
      <dsp:nvSpPr>
        <dsp:cNvPr id="0" name=""/>
        <dsp:cNvSpPr/>
      </dsp:nvSpPr>
      <dsp:spPr>
        <a:xfrm>
          <a:off x="2385427" y="970"/>
          <a:ext cx="1149748" cy="1149748"/>
        </a:xfrm>
        <a:prstGeom prst="ellipse">
          <a:avLst/>
        </a:prstGeom>
        <a:solidFill>
          <a:schemeClr val="accent6">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Technical</a:t>
          </a:r>
          <a:endParaRPr lang="en-GB" sz="1400" b="1" kern="1200" dirty="0"/>
        </a:p>
      </dsp:txBody>
      <dsp:txXfrm>
        <a:off x="2553804" y="169347"/>
        <a:ext cx="812994" cy="812994"/>
      </dsp:txXfrm>
    </dsp:sp>
    <dsp:sp modelId="{A90A0612-9BEE-4857-AE64-070B5F816F20}">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System/Owner</a:t>
          </a:r>
          <a:endParaRPr lang="en-GB" sz="1500" kern="1200" dirty="0"/>
        </a:p>
        <a:p>
          <a:pPr marL="114300" lvl="1" indent="-114300" algn="l" defTabSz="666750">
            <a:lnSpc>
              <a:spcPct val="90000"/>
            </a:lnSpc>
            <a:spcBef>
              <a:spcPct val="0"/>
            </a:spcBef>
            <a:spcAft>
              <a:spcPct val="15000"/>
            </a:spcAft>
            <a:buChar char="•"/>
          </a:pPr>
          <a:r>
            <a:rPr lang="de-AT" sz="1500" kern="1200" dirty="0"/>
            <a:t>Encoding, Format</a:t>
          </a:r>
          <a:endParaRPr lang="en-GB" sz="1500" kern="1200" dirty="0"/>
        </a:p>
        <a:p>
          <a:pPr marL="114300" lvl="1" indent="-114300" algn="l" defTabSz="666750">
            <a:lnSpc>
              <a:spcPct val="90000"/>
            </a:lnSpc>
            <a:spcBef>
              <a:spcPct val="0"/>
            </a:spcBef>
            <a:spcAft>
              <a:spcPct val="15000"/>
            </a:spcAft>
            <a:buChar char="•"/>
          </a:pPr>
          <a:r>
            <a:rPr lang="de-AT" sz="1500" kern="1200" dirty="0"/>
            <a:t>Date/Time Zone</a:t>
          </a:r>
          <a:endParaRPr lang="en-GB" sz="1500" kern="1200" dirty="0"/>
        </a:p>
        <a:p>
          <a:pPr marL="114300" lvl="1" indent="-114300" algn="l" defTabSz="666750">
            <a:lnSpc>
              <a:spcPct val="90000"/>
            </a:lnSpc>
            <a:spcBef>
              <a:spcPct val="0"/>
            </a:spcBef>
            <a:spcAft>
              <a:spcPct val="15000"/>
            </a:spcAft>
            <a:buChar char="•"/>
          </a:pPr>
          <a:r>
            <a:rPr lang="de-AT" sz="1500" kern="1200" dirty="0"/>
            <a:t>Record Count</a:t>
          </a:r>
          <a:endParaRPr lang="en-GB" sz="1500" kern="1200" dirty="0"/>
        </a:p>
      </dsp:txBody>
      <dsp:txXfrm>
        <a:off x="3650150" y="970"/>
        <a:ext cx="1724622" cy="1149748"/>
      </dsp:txXfrm>
    </dsp:sp>
    <dsp:sp modelId="{534E310E-049D-4606-AB7B-42477BA00E6B}">
      <dsp:nvSpPr>
        <dsp:cNvPr id="0" name=""/>
        <dsp:cNvSpPr/>
      </dsp:nvSpPr>
      <dsp:spPr>
        <a:xfrm>
          <a:off x="2775602" y="1457125"/>
          <a:ext cx="1149748" cy="114974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Business</a:t>
          </a:r>
          <a:endParaRPr lang="en-GB" sz="1400" b="1" kern="1200" dirty="0"/>
        </a:p>
      </dsp:txBody>
      <dsp:txXfrm>
        <a:off x="2943979" y="1625502"/>
        <a:ext cx="812994" cy="812994"/>
      </dsp:txXfrm>
    </dsp:sp>
    <dsp:sp modelId="{BC45658D-39A5-4C14-92EF-15BE9B0D148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Name, Definition</a:t>
          </a:r>
          <a:endParaRPr lang="en-GB" sz="1500" kern="1200" dirty="0"/>
        </a:p>
        <a:p>
          <a:pPr marL="114300" lvl="1" indent="-114300" algn="l" defTabSz="666750">
            <a:lnSpc>
              <a:spcPct val="90000"/>
            </a:lnSpc>
            <a:spcBef>
              <a:spcPct val="0"/>
            </a:spcBef>
            <a:spcAft>
              <a:spcPct val="15000"/>
            </a:spcAft>
            <a:buChar char="•"/>
          </a:pPr>
          <a:r>
            <a:rPr lang="de-AT" sz="1500" kern="1200" dirty="0"/>
            <a:t>Translations</a:t>
          </a:r>
          <a:endParaRPr lang="en-GB" sz="1500" kern="1200" dirty="0"/>
        </a:p>
        <a:p>
          <a:pPr marL="114300" lvl="1" indent="-114300" algn="l" defTabSz="666750">
            <a:lnSpc>
              <a:spcPct val="90000"/>
            </a:lnSpc>
            <a:spcBef>
              <a:spcPct val="0"/>
            </a:spcBef>
            <a:spcAft>
              <a:spcPct val="15000"/>
            </a:spcAft>
            <a:buChar char="•"/>
          </a:pPr>
          <a:r>
            <a:rPr lang="de-AT" sz="1500" kern="1200" dirty="0"/>
            <a:t>Search Tags</a:t>
          </a:r>
          <a:endParaRPr lang="en-GB" sz="1500" kern="1200" dirty="0"/>
        </a:p>
        <a:p>
          <a:pPr marL="114300" lvl="1" indent="-114300" algn="l" defTabSz="666750">
            <a:lnSpc>
              <a:spcPct val="90000"/>
            </a:lnSpc>
            <a:spcBef>
              <a:spcPct val="0"/>
            </a:spcBef>
            <a:spcAft>
              <a:spcPct val="15000"/>
            </a:spcAft>
            <a:buChar char="•"/>
          </a:pPr>
          <a:r>
            <a:rPr lang="de-AT" sz="1500" kern="1200" dirty="0"/>
            <a:t>User Comments</a:t>
          </a:r>
          <a:endParaRPr lang="en-GB" sz="1500" kern="1200" dirty="0"/>
        </a:p>
        <a:p>
          <a:pPr marL="114300" lvl="1" indent="-114300" algn="l" defTabSz="666750">
            <a:lnSpc>
              <a:spcPct val="90000"/>
            </a:lnSpc>
            <a:spcBef>
              <a:spcPct val="0"/>
            </a:spcBef>
            <a:spcAft>
              <a:spcPct val="15000"/>
            </a:spcAft>
            <a:buChar char="•"/>
          </a:pPr>
          <a:r>
            <a:rPr lang="de-AT" sz="1500" kern="1200" dirty="0"/>
            <a:t>Related Items</a:t>
          </a:r>
          <a:endParaRPr lang="en-GB" sz="1500" kern="1200" dirty="0"/>
        </a:p>
      </dsp:txBody>
      <dsp:txXfrm>
        <a:off x="4040326" y="1457125"/>
        <a:ext cx="1724622" cy="1149748"/>
      </dsp:txXfrm>
    </dsp:sp>
    <dsp:sp modelId="{E5D1BEC8-C63C-4A5E-97EE-59F8EE8EAB52}">
      <dsp:nvSpPr>
        <dsp:cNvPr id="0" name=""/>
        <dsp:cNvSpPr/>
      </dsp:nvSpPr>
      <dsp:spPr>
        <a:xfrm>
          <a:off x="2385427" y="2913280"/>
          <a:ext cx="1149748" cy="1149748"/>
        </a:xfrm>
        <a:prstGeom prst="ellipse">
          <a:avLst/>
        </a:prstGeom>
        <a:solidFill>
          <a:schemeClr val="accent5">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Process</a:t>
          </a:r>
          <a:endParaRPr lang="en-GB" sz="1400" b="1" kern="1200" dirty="0"/>
        </a:p>
      </dsp:txBody>
      <dsp:txXfrm>
        <a:off x="2553804" y="3081657"/>
        <a:ext cx="812994" cy="812994"/>
      </dsp:txXfrm>
    </dsp:sp>
    <dsp:sp modelId="{E2A87A11-3267-4B53-887F-9FF7350CDCB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ETL Job ID</a:t>
          </a:r>
          <a:endParaRPr lang="en-GB" sz="1500" kern="1200" dirty="0"/>
        </a:p>
        <a:p>
          <a:pPr marL="114300" lvl="1" indent="-114300" algn="l" defTabSz="666750">
            <a:lnSpc>
              <a:spcPct val="90000"/>
            </a:lnSpc>
            <a:spcBef>
              <a:spcPct val="0"/>
            </a:spcBef>
            <a:spcAft>
              <a:spcPct val="15000"/>
            </a:spcAft>
            <a:buChar char="•"/>
          </a:pPr>
          <a:r>
            <a:rPr lang="de-AT" sz="1500" kern="1200" dirty="0"/>
            <a:t>Dependencies</a:t>
          </a:r>
          <a:endParaRPr lang="en-GB" sz="1500" kern="1200" dirty="0"/>
        </a:p>
        <a:p>
          <a:pPr marL="114300" lvl="1" indent="-114300" algn="l" defTabSz="666750">
            <a:lnSpc>
              <a:spcPct val="90000"/>
            </a:lnSpc>
            <a:spcBef>
              <a:spcPct val="0"/>
            </a:spcBef>
            <a:spcAft>
              <a:spcPct val="15000"/>
            </a:spcAft>
            <a:buChar char="•"/>
          </a:pPr>
          <a:r>
            <a:rPr lang="de-AT" sz="1500" kern="1200" dirty="0"/>
            <a:t>Scheduling</a:t>
          </a:r>
          <a:endParaRPr lang="en-GB" sz="1500" kern="1200" dirty="0"/>
        </a:p>
        <a:p>
          <a:pPr marL="114300" lvl="1" indent="-114300" algn="l" defTabSz="666750">
            <a:lnSpc>
              <a:spcPct val="90000"/>
            </a:lnSpc>
            <a:spcBef>
              <a:spcPct val="0"/>
            </a:spcBef>
            <a:spcAft>
              <a:spcPct val="15000"/>
            </a:spcAft>
            <a:buChar char="•"/>
          </a:pPr>
          <a:r>
            <a:rPr lang="de-AT" sz="1500" kern="1200" dirty="0"/>
            <a:t>Data Profile</a:t>
          </a:r>
          <a:endParaRPr lang="en-GB" sz="1500" kern="1200" dirty="0"/>
        </a:p>
        <a:p>
          <a:pPr marL="114300" lvl="1" indent="-114300" algn="l" defTabSz="666750">
            <a:lnSpc>
              <a:spcPct val="90000"/>
            </a:lnSpc>
            <a:spcBef>
              <a:spcPct val="0"/>
            </a:spcBef>
            <a:spcAft>
              <a:spcPct val="15000"/>
            </a:spcAft>
            <a:buChar char="•"/>
          </a:pPr>
          <a:r>
            <a:rPr lang="de-AT" sz="1500" kern="1200" dirty="0"/>
            <a:t>Quality Checks</a:t>
          </a:r>
          <a:endParaRPr lang="en-GB" sz="1500" kern="1200" dirty="0"/>
        </a:p>
      </dsp:txBody>
      <dsp:txXfrm>
        <a:off x="3650150" y="2913280"/>
        <a:ext cx="1724622" cy="11497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1CC-402D-4450-B8C6-3E6BA1169137}">
      <dsp:nvSpPr>
        <dsp:cNvPr id="0" name=""/>
        <dsp:cNvSpPr/>
      </dsp:nvSpPr>
      <dsp:spPr>
        <a:xfrm>
          <a:off x="1785"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Sources</a:t>
          </a:r>
          <a:endParaRPr lang="en-GB" sz="2000" kern="1200" dirty="0"/>
        </a:p>
      </dsp:txBody>
      <dsp:txXfrm>
        <a:off x="436958" y="403026"/>
        <a:ext cx="1305521" cy="870346"/>
      </dsp:txXfrm>
    </dsp:sp>
    <dsp:sp modelId="{721E4A4F-0CB7-4203-9363-764DB47556FE}">
      <dsp:nvSpPr>
        <dsp:cNvPr id="0" name=""/>
        <dsp:cNvSpPr/>
      </dsp:nvSpPr>
      <dsp:spPr>
        <a:xfrm>
          <a:off x="196006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err="1"/>
            <a:t>Staging</a:t>
          </a:r>
          <a:endParaRPr lang="en-GB" sz="2000" kern="1200"/>
        </a:p>
      </dsp:txBody>
      <dsp:txXfrm>
        <a:off x="2395239" y="403026"/>
        <a:ext cx="1305521" cy="870346"/>
      </dsp:txXfrm>
    </dsp:sp>
    <dsp:sp modelId="{5B75739C-B32E-41EF-A50A-9BBE29485869}">
      <dsp:nvSpPr>
        <dsp:cNvPr id="0" name=""/>
        <dsp:cNvSpPr/>
      </dsp:nvSpPr>
      <dsp:spPr>
        <a:xfrm>
          <a:off x="391834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Subscribers</a:t>
          </a:r>
          <a:endParaRPr lang="en-GB" sz="2000" kern="1200" dirty="0"/>
        </a:p>
      </dsp:txBody>
      <dsp:txXfrm>
        <a:off x="4353519" y="403026"/>
        <a:ext cx="1305521"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30CBF-51BE-48AD-827E-E4994983DD8F}">
      <dsp:nvSpPr>
        <dsp:cNvPr id="0" name=""/>
        <dsp:cNvSpPr/>
      </dsp:nvSpPr>
      <dsp:spPr>
        <a:xfrm>
          <a:off x="735974" y="827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9948-F642-47AD-A302-28308B1C90AA}">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5E9CB3-3FA5-467C-873F-BFDEEA854A94}">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Validate dependencies</a:t>
          </a:r>
          <a:endParaRPr lang="en-US" sz="1900" kern="1200"/>
        </a:p>
      </dsp:txBody>
      <dsp:txXfrm>
        <a:off x="384974" y="2267140"/>
        <a:ext cx="1800000" cy="720000"/>
      </dsp:txXfrm>
    </dsp:sp>
    <dsp:sp modelId="{42036A19-CE60-4E0F-BBBD-46615F7BCD1F}">
      <dsp:nvSpPr>
        <dsp:cNvPr id="0" name=""/>
        <dsp:cNvSpPr/>
      </dsp:nvSpPr>
      <dsp:spPr>
        <a:xfrm>
          <a:off x="2850974" y="827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0AA63-9E96-4134-B4DF-30245CC6AB9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BB009D-B80C-48B4-AB3D-BA7F3BBB8F5E}">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Start jupyter notebooks</a:t>
          </a:r>
          <a:endParaRPr lang="en-US" sz="1900" kern="1200"/>
        </a:p>
      </dsp:txBody>
      <dsp:txXfrm>
        <a:off x="2499974" y="2267140"/>
        <a:ext cx="1800000" cy="720000"/>
      </dsp:txXfrm>
    </dsp:sp>
    <dsp:sp modelId="{38C90572-26F0-4A13-901B-D80A9CA6A8B2}">
      <dsp:nvSpPr>
        <dsp:cNvPr id="0" name=""/>
        <dsp:cNvSpPr/>
      </dsp:nvSpPr>
      <dsp:spPr>
        <a:xfrm>
          <a:off x="4965975" y="827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779E2-8190-4B0D-A534-0C64F64B6BB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A1109-DEDC-4E54-A3F9-ED571CC00701}">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Initial load of data</a:t>
          </a:r>
          <a:endParaRPr lang="en-US" sz="1900" kern="1200"/>
        </a:p>
      </dsp:txBody>
      <dsp:txXfrm>
        <a:off x="4614975" y="2267140"/>
        <a:ext cx="1800000" cy="720000"/>
      </dsp:txXfrm>
    </dsp:sp>
    <dsp:sp modelId="{9AEB67DB-D1F5-4434-A4D0-6131C3F3F59E}">
      <dsp:nvSpPr>
        <dsp:cNvPr id="0" name=""/>
        <dsp:cNvSpPr/>
      </dsp:nvSpPr>
      <dsp:spPr>
        <a:xfrm>
          <a:off x="7080975" y="827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A8A7-BB11-45C6-8269-82D5B18198BF}">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654792-A6D7-4863-983F-15E93893D172}">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Data cleanup</a:t>
          </a:r>
          <a:endParaRPr lang="en-US" sz="1900" kern="1200"/>
        </a:p>
      </dsp:txBody>
      <dsp:txXfrm>
        <a:off x="6729975" y="2267140"/>
        <a:ext cx="1800000" cy="720000"/>
      </dsp:txXfrm>
    </dsp:sp>
    <dsp:sp modelId="{0CB90A9E-E76B-446C-AF65-8BF9AF3C8179}">
      <dsp:nvSpPr>
        <dsp:cNvPr id="0" name=""/>
        <dsp:cNvSpPr/>
      </dsp:nvSpPr>
      <dsp:spPr>
        <a:xfrm>
          <a:off x="9195975" y="827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2F127-7D89-4060-9E84-B015550D994D}">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50ACC-D468-47D1-BF0D-6012612046F9}">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Basic summary statistics</a:t>
          </a:r>
          <a:endParaRPr lang="en-US" sz="1900" kern="1200"/>
        </a:p>
      </dsp:txBody>
      <dsp:txXfrm>
        <a:off x="8844975" y="2267140"/>
        <a:ext cx="180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B1525-E216-5246-AD0A-666C706A489D}">
      <dsp:nvSpPr>
        <dsp:cNvPr id="0" name=""/>
        <dsp:cNvSpPr/>
      </dsp:nvSpPr>
      <dsp:spPr>
        <a:xfrm>
          <a:off x="0" y="3128536"/>
          <a:ext cx="11029950" cy="68444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if labels are hard or expensive to obtain, try to reformulate it into an unsupervised  problem. </a:t>
          </a:r>
          <a:endParaRPr lang="en-US" sz="1300" kern="1200"/>
        </a:p>
      </dsp:txBody>
      <dsp:txXfrm>
        <a:off x="0" y="3128536"/>
        <a:ext cx="11029950" cy="684447"/>
      </dsp:txXfrm>
    </dsp:sp>
    <dsp:sp modelId="{D9922184-C8A3-8649-BDC7-986F95AD3C85}">
      <dsp:nvSpPr>
        <dsp:cNvPr id="0" name=""/>
        <dsp:cNvSpPr/>
      </dsp:nvSpPr>
      <dsp:spPr>
        <a:xfrm rot="10800000">
          <a:off x="0" y="2086123"/>
          <a:ext cx="11029950" cy="1052680"/>
        </a:xfrm>
        <a:prstGeom prst="upArrowCallout">
          <a:avLst/>
        </a:prstGeom>
        <a:solidFill>
          <a:schemeClr val="accent2">
            <a:hueOff val="-498306"/>
            <a:satOff val="-139"/>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spend time for high quality</a:t>
          </a:r>
          <a:endParaRPr lang="en-US" sz="1300" kern="1200"/>
        </a:p>
      </dsp:txBody>
      <dsp:txXfrm rot="-10800000">
        <a:off x="0" y="2086123"/>
        <a:ext cx="11029950" cy="369490"/>
      </dsp:txXfrm>
    </dsp:sp>
    <dsp:sp modelId="{674F37B5-7E49-7A42-910A-583327B1FC5C}">
      <dsp:nvSpPr>
        <dsp:cNvPr id="0" name=""/>
        <dsp:cNvSpPr/>
      </dsp:nvSpPr>
      <dsp:spPr>
        <a:xfrm>
          <a:off x="0" y="2455614"/>
          <a:ext cx="5514975" cy="31475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training data. Understand the full data processing pipeline E2E</a:t>
          </a:r>
          <a:endParaRPr lang="en-US" sz="1300" kern="1200"/>
        </a:p>
      </dsp:txBody>
      <dsp:txXfrm>
        <a:off x="0" y="2455614"/>
        <a:ext cx="5514975" cy="314751"/>
      </dsp:txXfrm>
    </dsp:sp>
    <dsp:sp modelId="{7B99CB8F-8CD5-B149-B3F6-5DF03DD4142F}">
      <dsp:nvSpPr>
        <dsp:cNvPr id="0" name=""/>
        <dsp:cNvSpPr/>
      </dsp:nvSpPr>
      <dsp:spPr>
        <a:xfrm>
          <a:off x="5514975" y="2455614"/>
          <a:ext cx="5514975" cy="314751"/>
        </a:xfrm>
        <a:prstGeom prst="rect">
          <a:avLst/>
        </a:prstGeom>
        <a:solidFill>
          <a:schemeClr val="accent2">
            <a:tint val="40000"/>
            <a:alpha val="90000"/>
            <a:hueOff val="-680784"/>
            <a:satOff val="2775"/>
            <a:lumOff val="472"/>
            <a:alphaOff val="0"/>
          </a:schemeClr>
        </a:solidFill>
        <a:ln w="22225" cap="rnd" cmpd="sng" algn="ctr">
          <a:solidFill>
            <a:schemeClr val="accent2">
              <a:tint val="40000"/>
              <a:alpha val="90000"/>
              <a:hueOff val="-680784"/>
              <a:satOff val="2775"/>
              <a:lumOff val="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labels (if supervised algorithm)</a:t>
          </a:r>
          <a:endParaRPr lang="en-US" sz="1300" kern="1200"/>
        </a:p>
      </dsp:txBody>
      <dsp:txXfrm>
        <a:off x="5514975" y="2455614"/>
        <a:ext cx="5514975" cy="314751"/>
      </dsp:txXfrm>
    </dsp:sp>
    <dsp:sp modelId="{2DBD6971-2A63-0B44-8985-A24095CE4A37}">
      <dsp:nvSpPr>
        <dsp:cNvPr id="0" name=""/>
        <dsp:cNvSpPr/>
      </dsp:nvSpPr>
      <dsp:spPr>
        <a:xfrm rot="10800000">
          <a:off x="0" y="1043710"/>
          <a:ext cx="11029950" cy="1052680"/>
        </a:xfrm>
        <a:prstGeom prst="upArrowCallout">
          <a:avLst/>
        </a:prstGeom>
        <a:solidFill>
          <a:schemeClr val="accent2">
            <a:hueOff val="-996613"/>
            <a:satOff val="-279"/>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train for the right outcome</a:t>
          </a:r>
          <a:endParaRPr lang="en-US" sz="1300" kern="1200"/>
        </a:p>
      </dsp:txBody>
      <dsp:txXfrm rot="-10800000">
        <a:off x="0" y="1043710"/>
        <a:ext cx="11029950" cy="369490"/>
      </dsp:txXfrm>
    </dsp:sp>
    <dsp:sp modelId="{FC5F3EB5-E054-0546-997E-30215796E9FD}">
      <dsp:nvSpPr>
        <dsp:cNvPr id="0" name=""/>
        <dsp:cNvSpPr/>
      </dsp:nvSpPr>
      <dsp:spPr>
        <a:xfrm>
          <a:off x="0" y="1413200"/>
          <a:ext cx="5514975" cy="314751"/>
        </a:xfrm>
        <a:prstGeom prst="rect">
          <a:avLst/>
        </a:prstGeom>
        <a:solidFill>
          <a:schemeClr val="accent2">
            <a:tint val="40000"/>
            <a:alpha val="90000"/>
            <a:hueOff val="-1361569"/>
            <a:satOff val="5550"/>
            <a:lumOff val="945"/>
            <a:alphaOff val="0"/>
          </a:schemeClr>
        </a:solidFill>
        <a:ln w="22225" cap="rnd" cmpd="sng" algn="ctr">
          <a:solidFill>
            <a:schemeClr val="accent2">
              <a:tint val="40000"/>
              <a:alpha val="90000"/>
              <a:hueOff val="-1361569"/>
              <a:satOff val="5550"/>
              <a:lumOff val="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understand business needs</a:t>
          </a:r>
          <a:endParaRPr lang="en-US" sz="1300" kern="1200"/>
        </a:p>
      </dsp:txBody>
      <dsp:txXfrm>
        <a:off x="0" y="1413200"/>
        <a:ext cx="5514975" cy="314751"/>
      </dsp:txXfrm>
    </dsp:sp>
    <dsp:sp modelId="{C609B3B4-837D-BB46-8587-08530B8A7A86}">
      <dsp:nvSpPr>
        <dsp:cNvPr id="0" name=""/>
        <dsp:cNvSpPr/>
      </dsp:nvSpPr>
      <dsp:spPr>
        <a:xfrm>
          <a:off x="5514975" y="1413200"/>
          <a:ext cx="5514975" cy="314751"/>
        </a:xfrm>
        <a:prstGeom prst="rect">
          <a:avLst/>
        </a:prstGeom>
        <a:solidFill>
          <a:schemeClr val="accent2">
            <a:tint val="40000"/>
            <a:alpha val="90000"/>
            <a:hueOff val="-2042353"/>
            <a:satOff val="8325"/>
            <a:lumOff val="1417"/>
            <a:alphaOff val="0"/>
          </a:schemeClr>
        </a:solidFill>
        <a:ln w="22225" cap="rnd" cmpd="sng" algn="ctr">
          <a:solidFill>
            <a:schemeClr val="accent2">
              <a:tint val="40000"/>
              <a:alpha val="90000"/>
              <a:hueOff val="-2042353"/>
              <a:satOff val="8325"/>
              <a:lumOff val="1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use fitting metric. Be aware of imbalanced datasets; accuracy will be misleading</a:t>
          </a:r>
          <a:endParaRPr lang="en-US" sz="1300" kern="1200"/>
        </a:p>
      </dsp:txBody>
      <dsp:txXfrm>
        <a:off x="5514975" y="1413200"/>
        <a:ext cx="5514975" cy="314751"/>
      </dsp:txXfrm>
    </dsp:sp>
    <dsp:sp modelId="{ABCECB45-33A4-F746-9CE6-1B420FE7A573}">
      <dsp:nvSpPr>
        <dsp:cNvPr id="0" name=""/>
        <dsp:cNvSpPr/>
      </dsp:nvSpPr>
      <dsp:spPr>
        <a:xfrm rot="10800000">
          <a:off x="0" y="1296"/>
          <a:ext cx="11029950" cy="1052680"/>
        </a:xfrm>
        <a:prstGeom prst="upArrowCallou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you are no longer a programmer but a trainer</a:t>
          </a:r>
          <a:endParaRPr lang="en-US" sz="1300" kern="1200"/>
        </a:p>
      </dsp:txBody>
      <dsp:txXfrm rot="10800000">
        <a:off x="0" y="1296"/>
        <a:ext cx="11029950" cy="68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61290-4863-419D-A19D-173EB0CC0627}">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E3541-FFCB-4517-87CE-19E72F081625}">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23EB19-1B9C-4011-B1EB-5053CA90123D}">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Gruppenarbeit</a:t>
          </a:r>
          <a:endParaRPr lang="en-US" sz="1800" kern="1200"/>
        </a:p>
      </dsp:txBody>
      <dsp:txXfrm>
        <a:off x="1777484" y="124393"/>
        <a:ext cx="3437969" cy="1458532"/>
      </dsp:txXfrm>
    </dsp:sp>
    <dsp:sp modelId="{284412F0-4722-4D16-9DEC-2943F90BCB31}">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13F31-8720-4B85-925C-9412DE45A4F6}">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0658E6-B061-463B-84EF-B6D356EF2561}">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Präsentation am letzten Tag / Nachmittag. Teamgröße: 3 Personen / Max 8 Min + 3 Min Diskussion</a:t>
          </a:r>
          <a:endParaRPr lang="en-US" sz="1800" kern="1200" dirty="0"/>
        </a:p>
      </dsp:txBody>
      <dsp:txXfrm>
        <a:off x="7585570" y="124393"/>
        <a:ext cx="3437969" cy="1458532"/>
      </dsp:txXfrm>
    </dsp:sp>
    <dsp:sp modelId="{03F70687-167D-4CF1-822D-68F4F31FED58}">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7AF8F-6D48-4BE1-9F7D-C74D53FCF6E5}">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7C9631-9742-4735-8FD0-4D1133CD5F3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Jede Gruppe wird an anderen Datensets arbeiten</a:t>
          </a:r>
          <a:endParaRPr lang="en-US" sz="1800" kern="1200"/>
        </a:p>
      </dsp:txBody>
      <dsp:txXfrm>
        <a:off x="1777484" y="2231354"/>
        <a:ext cx="3437969" cy="1458532"/>
      </dsp:txXfrm>
    </dsp:sp>
    <dsp:sp modelId="{BA65BA12-F00B-4F75-B6CA-06C30A01B0A9}">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421A4-FD24-4F03-ACBC-92E256FEEDE2}">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DC0AC0-2F19-4C98-A3A0-DB97E5457F0E}">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Kurs behandelt exemplarisch Python. Gruppenarbeiten in anderen Sprachen (Scala, R, Julia, </a:t>
          </a:r>
          <a:r>
            <a:rPr lang="de-DE" sz="1800" kern="1200" dirty="0" err="1"/>
            <a:t>Knime</a:t>
          </a:r>
          <a:r>
            <a:rPr lang="de-DE" sz="1800" kern="1200" dirty="0"/>
            <a:t>, ….) sind willkommen.  Aber erfordern ggf. zusätzliche Initiative</a:t>
          </a:r>
          <a:endParaRPr lang="en-US" sz="1800" kern="1200" dirty="0"/>
        </a:p>
      </dsp:txBody>
      <dsp:txXfrm>
        <a:off x="7585570" y="2231354"/>
        <a:ext cx="3437969" cy="14585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F26B8-6349-4DD8-B3C0-5D522AC978E3}">
      <dsp:nvSpPr>
        <dsp:cNvPr id="0" name=""/>
        <dsp:cNvSpPr/>
      </dsp:nvSpPr>
      <dsp:spPr>
        <a:xfrm>
          <a:off x="3178" y="515886"/>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161B5D-6B2D-4A76-8836-8F5A180D0242}">
      <dsp:nvSpPr>
        <dsp:cNvPr id="0" name=""/>
        <dsp:cNvSpPr/>
      </dsp:nvSpPr>
      <dsp:spPr>
        <a:xfrm>
          <a:off x="3178"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access to production data</a:t>
          </a:r>
          <a:endParaRPr lang="en-US" sz="1800" kern="1200"/>
        </a:p>
      </dsp:txBody>
      <dsp:txXfrm>
        <a:off x="3178" y="1787253"/>
        <a:ext cx="3290624" cy="493593"/>
      </dsp:txXfrm>
    </dsp:sp>
    <dsp:sp modelId="{9DFB576D-B685-4BF0-9C13-BE5FD71F22D9}">
      <dsp:nvSpPr>
        <dsp:cNvPr id="0" name=""/>
        <dsp:cNvSpPr/>
      </dsp:nvSpPr>
      <dsp:spPr>
        <a:xfrm>
          <a:off x="3178"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without data there is no machine learning</a:t>
          </a:r>
          <a:endParaRPr lang="en-US" sz="1300" kern="1200"/>
        </a:p>
        <a:p>
          <a:pPr marL="0" lvl="0" indent="0" algn="l" defTabSz="577850">
            <a:lnSpc>
              <a:spcPct val="90000"/>
            </a:lnSpc>
            <a:spcBef>
              <a:spcPct val="0"/>
            </a:spcBef>
            <a:spcAft>
              <a:spcPct val="35000"/>
            </a:spcAft>
            <a:buNone/>
          </a:pPr>
          <a:r>
            <a:rPr lang="de-DE" sz="1300" kern="1200"/>
            <a:t>evaluate anonymization strategies per use-case</a:t>
          </a:r>
          <a:endParaRPr lang="en-US" sz="1300" kern="1200"/>
        </a:p>
      </dsp:txBody>
      <dsp:txXfrm>
        <a:off x="3178" y="2336497"/>
        <a:ext cx="3290624" cy="961897"/>
      </dsp:txXfrm>
    </dsp:sp>
    <dsp:sp modelId="{0F867927-5495-4C56-830D-E1086F06AFC7}">
      <dsp:nvSpPr>
        <dsp:cNvPr id="0" name=""/>
        <dsp:cNvSpPr/>
      </dsp:nvSpPr>
      <dsp:spPr>
        <a:xfrm>
          <a:off x="3869662" y="515886"/>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5022E5-F39B-4664-B47F-7CF881BF67CF}">
      <dsp:nvSpPr>
        <dsp:cNvPr id="0" name=""/>
        <dsp:cNvSpPr/>
      </dsp:nvSpPr>
      <dsp:spPr>
        <a:xfrm>
          <a:off x="3869662"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large requirements for hardware</a:t>
          </a:r>
          <a:endParaRPr lang="en-US" sz="1800" kern="1200"/>
        </a:p>
      </dsp:txBody>
      <dsp:txXfrm>
        <a:off x="3869662" y="1787253"/>
        <a:ext cx="3290624" cy="493593"/>
      </dsp:txXfrm>
    </dsp:sp>
    <dsp:sp modelId="{83AB343C-A422-429D-B413-DAF971656834}">
      <dsp:nvSpPr>
        <dsp:cNvPr id="0" name=""/>
        <dsp:cNvSpPr/>
      </dsp:nvSpPr>
      <dsp:spPr>
        <a:xfrm>
          <a:off x="3869662"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training a deep learning model or searching for the best parameters is very resource intensive</a:t>
          </a:r>
          <a:endParaRPr lang="en-US" sz="1300" kern="1200"/>
        </a:p>
        <a:p>
          <a:pPr marL="0" lvl="0" indent="0" algn="l" defTabSz="577850">
            <a:lnSpc>
              <a:spcPct val="90000"/>
            </a:lnSpc>
            <a:spcBef>
              <a:spcPct val="0"/>
            </a:spcBef>
            <a:spcAft>
              <a:spcPct val="35000"/>
            </a:spcAft>
            <a:buNone/>
          </a:pPr>
          <a:r>
            <a:rPr lang="de-DE" sz="1300" kern="1200"/>
            <a:t>in fact more resources are required to build (train) the model in development than to score (run/evaluate) it in a production setting</a:t>
          </a:r>
          <a:endParaRPr lang="en-US" sz="1300" kern="1200"/>
        </a:p>
      </dsp:txBody>
      <dsp:txXfrm>
        <a:off x="3869662" y="2336497"/>
        <a:ext cx="3290624" cy="961897"/>
      </dsp:txXfrm>
    </dsp:sp>
    <dsp:sp modelId="{DC77C413-7F7B-4BA5-98C1-FA647AA38755}">
      <dsp:nvSpPr>
        <dsp:cNvPr id="0" name=""/>
        <dsp:cNvSpPr/>
      </dsp:nvSpPr>
      <dsp:spPr>
        <a:xfrm>
          <a:off x="7736146" y="515886"/>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818D36-832E-4165-9531-9CBFBDF29A4D}">
      <dsp:nvSpPr>
        <dsp:cNvPr id="0" name=""/>
        <dsp:cNvSpPr/>
      </dsp:nvSpPr>
      <dsp:spPr>
        <a:xfrm>
          <a:off x="7736146"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the project is done after deploying the initial model</a:t>
          </a:r>
          <a:endParaRPr lang="en-US" sz="1800" kern="1200"/>
        </a:p>
      </dsp:txBody>
      <dsp:txXfrm>
        <a:off x="7736146" y="1787253"/>
        <a:ext cx="3290624" cy="493593"/>
      </dsp:txXfrm>
    </dsp:sp>
    <dsp:sp modelId="{F5DFD7E7-CFBE-48CB-8A99-402B09C3FC36}">
      <dsp:nvSpPr>
        <dsp:cNvPr id="0" name=""/>
        <dsp:cNvSpPr/>
      </dsp:nvSpPr>
      <dsp:spPr>
        <a:xfrm>
          <a:off x="7736146"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NO, the journey just starts there: updating the model and validating it still produces the correct outputs requires manpower</a:t>
          </a:r>
          <a:endParaRPr lang="en-US" sz="1300" kern="1200"/>
        </a:p>
      </dsp:txBody>
      <dsp:txXfrm>
        <a:off x="7736146" y="2336497"/>
        <a:ext cx="3290624" cy="9618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8CF2-AD1A-4EF5-8CAF-35E9BF377F1A}">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9AA13-B087-4D09-B643-5C1BA918C164}">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F9996-359C-48BC-96AA-77A3638D3E55}">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a:t>Training models</a:t>
          </a:r>
          <a:endParaRPr lang="en-US" sz="2100" kern="1200"/>
        </a:p>
      </dsp:txBody>
      <dsp:txXfrm>
        <a:off x="137302" y="2497889"/>
        <a:ext cx="2376871" cy="720000"/>
      </dsp:txXfrm>
    </dsp:sp>
    <dsp:sp modelId="{EC9CEAD8-22B6-462A-B9CC-2BD3CA5EFB0D}">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B61E6-74FD-463B-BAF9-439E3626C8C1}">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47A2EF-893F-45B2-8252-817BC4160262}">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Comparing</a:t>
          </a:r>
          <a:r>
            <a:rPr lang="de-DE" sz="2100" kern="1200" dirty="0"/>
            <a:t> </a:t>
          </a:r>
          <a:r>
            <a:rPr lang="de-DE" sz="2100" kern="1200" dirty="0" err="1"/>
            <a:t>results</a:t>
          </a:r>
          <a:endParaRPr lang="en-US" sz="2100" kern="1200" dirty="0"/>
        </a:p>
      </dsp:txBody>
      <dsp:txXfrm>
        <a:off x="2930126" y="2497889"/>
        <a:ext cx="2376871" cy="720000"/>
      </dsp:txXfrm>
    </dsp:sp>
    <dsp:sp modelId="{5B154618-6784-4E5C-8DE7-572EBFFC8639}">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DB4A8-35B9-4A4B-B205-A428E235BB81}">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0A664F-D5A3-4DA3-80CC-0EF91CC04C16}">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hyper</a:t>
          </a:r>
          <a:r>
            <a:rPr lang="de-DE" sz="2100" kern="1200" dirty="0"/>
            <a:t> </a:t>
          </a:r>
          <a:r>
            <a:rPr lang="de-DE" sz="2100" kern="1200" dirty="0" err="1"/>
            <a:t>parameter</a:t>
          </a:r>
          <a:r>
            <a:rPr lang="de-DE" sz="2100" kern="1200" dirty="0"/>
            <a:t> </a:t>
          </a:r>
          <a:r>
            <a:rPr lang="de-DE" sz="2100" kern="1200" dirty="0" err="1"/>
            <a:t>tuning</a:t>
          </a:r>
          <a:endParaRPr lang="en-US" sz="2100" kern="1200" dirty="0"/>
        </a:p>
      </dsp:txBody>
      <dsp:txXfrm>
        <a:off x="5722951" y="2497889"/>
        <a:ext cx="2376871" cy="720000"/>
      </dsp:txXfrm>
    </dsp:sp>
    <dsp:sp modelId="{AE2A0852-AACE-4C3B-92C5-3EFBBC1F7060}">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FDE1B-DB28-4E99-9C10-BCBF41E54D39}">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3E9AA-3F90-4253-820A-620BE94364A7}">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model</a:t>
          </a:r>
          <a:r>
            <a:rPr lang="de-DE" sz="2100" kern="1200" dirty="0"/>
            <a:t>  </a:t>
          </a:r>
          <a:r>
            <a:rPr lang="de-DE" sz="2100" kern="1200" dirty="0" err="1"/>
            <a:t>explanation</a:t>
          </a:r>
          <a:endParaRPr lang="en-US" sz="2100" kern="1200" dirty="0"/>
        </a:p>
      </dsp:txBody>
      <dsp:txXfrm>
        <a:off x="8515775" y="2497889"/>
        <a:ext cx="2376871"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AB667-C64F-4321-B6F0-806B20ACAAA9}">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6FE-E4E7-4E70-9028-DC10AA992593}">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B13517-03AA-4421-B043-5EEDBCB25932}">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an awesome model on your computer is useless if the business or your colleagues cannot use it.</a:t>
          </a:r>
          <a:endParaRPr lang="en-US" sz="1800" kern="1200"/>
        </a:p>
      </dsp:txBody>
      <dsp:txXfrm>
        <a:off x="1777484" y="124393"/>
        <a:ext cx="3437969" cy="1458532"/>
      </dsp:txXfrm>
    </dsp:sp>
    <dsp:sp modelId="{94CF5BBB-D946-48E0-93B2-22EA8B527BAD}">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A7160-0834-4116-B999-EB5EBB30D884}">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08738A-A69C-46C5-ACC0-CCC128F81499}">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transform it into an API</a:t>
          </a:r>
          <a:endParaRPr lang="en-US" sz="1800" kern="1200"/>
        </a:p>
      </dsp:txBody>
      <dsp:txXfrm>
        <a:off x="7585570" y="124393"/>
        <a:ext cx="3437969" cy="1458532"/>
      </dsp:txXfrm>
    </dsp:sp>
    <dsp:sp modelId="{B94BC85F-D742-4A74-A62A-669956CCEF02}">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472DA-D82E-436B-BD1C-EC72CB8F89C2}">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6D012-045D-450A-9F5D-82453A23FB4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make the process of deploying a retrained model streamlined &amp; reproducible (</a:t>
          </a:r>
          <a:r>
            <a:rPr lang="de-DE" sz="1800" u="sng" kern="1200">
              <a:hlinkClick xmlns:r="http://schemas.openxmlformats.org/officeDocument/2006/relationships" r:id="rId7"/>
            </a:rPr>
            <a:t>https://mlflow.org/</a:t>
          </a:r>
          <a:r>
            <a:rPr lang="de-DE" sz="1800" kern="1200"/>
            <a:t>, </a:t>
          </a:r>
          <a:r>
            <a:rPr lang="de-DE" sz="1800" u="sng" kern="1200">
              <a:hlinkClick xmlns:r="http://schemas.openxmlformats.org/officeDocument/2006/relationships" r:id="rId8"/>
            </a:rPr>
            <a:t>docker</a:t>
          </a:r>
          <a:r>
            <a:rPr lang="de-DE" sz="1800" kern="1200"/>
            <a:t>) and record which parameters lead to which outcome (legal audit, improvement of models)</a:t>
          </a:r>
          <a:endParaRPr lang="en-US" sz="1800" kern="1200"/>
        </a:p>
      </dsp:txBody>
      <dsp:txXfrm>
        <a:off x="1777484" y="2231354"/>
        <a:ext cx="3437969" cy="1458532"/>
      </dsp:txXfrm>
    </dsp:sp>
    <dsp:sp modelId="{6D5A8E6E-AEB4-489F-9AD2-E456789FB76A}">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5CE06-9F6C-483A-B90E-AF37EB0C2072}">
      <dsp:nvSpPr>
        <dsp:cNvPr id="0" name=""/>
        <dsp:cNvSpPr/>
      </dsp:nvSpPr>
      <dsp:spPr>
        <a:xfrm>
          <a:off x="6120786" y="2537646"/>
          <a:ext cx="845948" cy="8459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721ECD-3953-486D-8223-992CA6804CE3}">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try to not reinvent the wheel. There are many model deployment tools. Choose a fitting one. Do not recode from scratch in C++/java for no reason ; )</a:t>
          </a:r>
          <a:endParaRPr lang="en-US" sz="1800" kern="1200"/>
        </a:p>
      </dsp:txBody>
      <dsp:txXfrm>
        <a:off x="7585570" y="2231354"/>
        <a:ext cx="3437969" cy="14585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C3D31-B4E3-4E40-973A-53B913A06259}">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336E5-3F97-4EC0-84F6-FA426E5E79D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4F8D49-A6E0-4AF6-9C05-00C4365FCAFA}">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Build an API</a:t>
          </a:r>
          <a:endParaRPr lang="en-US" sz="2700" kern="1200"/>
        </a:p>
      </dsp:txBody>
      <dsp:txXfrm>
        <a:off x="1599974" y="2987140"/>
        <a:ext cx="3600000" cy="720000"/>
      </dsp:txXfrm>
    </dsp:sp>
    <dsp:sp modelId="{0B6F9EBD-25D7-45EF-BEA7-6EC44041BE1F}">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2526-0897-4CAB-97E5-0CBB101A2B5A}">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6ABEA-A78F-48A7-AD33-99AE883F7631}">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Workflow Automation</a:t>
          </a:r>
          <a:endParaRPr lang="en-US" sz="2700" kern="1200"/>
        </a:p>
      </dsp:txBody>
      <dsp:txXfrm>
        <a:off x="5829975" y="2987140"/>
        <a:ext cx="360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0" y="555021"/>
          <a:ext cx="4507063" cy="2704237"/>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de-DE" sz="6100" kern="1200" dirty="0" err="1"/>
            <a:t>scalability</a:t>
          </a:r>
          <a:r>
            <a:rPr lang="de-DE" sz="6100" kern="1200" dirty="0"/>
            <a:t> </a:t>
          </a:r>
          <a:r>
            <a:rPr lang="de-DE" sz="6100" kern="1200" dirty="0" err="1"/>
            <a:t>scale</a:t>
          </a:r>
          <a:r>
            <a:rPr lang="de-DE" sz="6100" kern="1200" dirty="0"/>
            <a:t> </a:t>
          </a:r>
          <a:r>
            <a:rPr lang="de-DE" sz="6100" kern="1200" dirty="0" err="1"/>
            <a:t>up</a:t>
          </a:r>
          <a:r>
            <a:rPr lang="de-DE" sz="6100" kern="1200" dirty="0"/>
            <a:t> </a:t>
          </a:r>
          <a:r>
            <a:rPr lang="de-DE" sz="6100" kern="1200" dirty="0" err="1"/>
            <a:t>only</a:t>
          </a:r>
          <a:endParaRPr lang="en-US" sz="6100" kern="1200" dirty="0"/>
        </a:p>
      </dsp:txBody>
      <dsp:txXfrm>
        <a:off x="0" y="555021"/>
        <a:ext cx="4507063" cy="27042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827246" y="2750"/>
          <a:ext cx="2929830" cy="1757898"/>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err="1"/>
            <a:t>scalability</a:t>
          </a:r>
          <a:endParaRPr lang="de-DE" sz="3000" kern="1200" dirty="0"/>
        </a:p>
        <a:p>
          <a:pPr marL="0" lvl="0" indent="0" algn="ctr" defTabSz="1333500">
            <a:lnSpc>
              <a:spcPct val="90000"/>
            </a:lnSpc>
            <a:spcBef>
              <a:spcPct val="0"/>
            </a:spcBef>
            <a:spcAft>
              <a:spcPct val="35000"/>
            </a:spcAft>
            <a:buNone/>
          </a:pPr>
          <a:r>
            <a:rPr lang="de-DE" sz="3000" kern="1200" dirty="0" err="1"/>
            <a:t>scale</a:t>
          </a:r>
          <a:r>
            <a:rPr lang="de-DE" sz="3000" kern="1200" dirty="0"/>
            <a:t> </a:t>
          </a:r>
          <a:r>
            <a:rPr lang="de-DE" sz="3000" kern="1200" dirty="0" err="1"/>
            <a:t>up</a:t>
          </a:r>
          <a:r>
            <a:rPr lang="de-DE" sz="3000" kern="1200" dirty="0"/>
            <a:t> </a:t>
          </a:r>
          <a:r>
            <a:rPr lang="de-DE" sz="3000" kern="1200" dirty="0" err="1"/>
            <a:t>only</a:t>
          </a:r>
          <a:endParaRPr lang="en-US" sz="3000" kern="1200" dirty="0"/>
        </a:p>
      </dsp:txBody>
      <dsp:txXfrm>
        <a:off x="827246" y="2750"/>
        <a:ext cx="2929830" cy="1757898"/>
      </dsp:txXfrm>
    </dsp:sp>
    <dsp:sp modelId="{332D528B-AEF3-894B-B73F-6F7612D54C70}">
      <dsp:nvSpPr>
        <dsp:cNvPr id="0" name=""/>
        <dsp:cNvSpPr/>
      </dsp:nvSpPr>
      <dsp:spPr>
        <a:xfrm>
          <a:off x="4050059" y="2750"/>
          <a:ext cx="2929830" cy="1757898"/>
        </a:xfrm>
        <a:prstGeom prst="rect">
          <a:avLst/>
        </a:prstGeom>
        <a:solidFill>
          <a:schemeClr val="accent5">
            <a:hueOff val="-298972"/>
            <a:satOff val="84"/>
            <a:lumOff val="-1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a:t>fault </a:t>
          </a:r>
          <a:r>
            <a:rPr lang="de-DE" sz="3000" kern="1200" dirty="0" err="1"/>
            <a:t>tolerance</a:t>
          </a:r>
          <a:r>
            <a:rPr lang="de-DE" sz="3000" kern="1200" dirty="0"/>
            <a:t> / high </a:t>
          </a:r>
          <a:r>
            <a:rPr lang="de-DE" sz="3000" kern="1200" dirty="0" err="1"/>
            <a:t>availability</a:t>
          </a:r>
          <a:endParaRPr lang="en-US" sz="3000" kern="1200" dirty="0"/>
        </a:p>
      </dsp:txBody>
      <dsp:txXfrm>
        <a:off x="4050059" y="2750"/>
        <a:ext cx="2929830" cy="1757898"/>
      </dsp:txXfrm>
    </dsp:sp>
    <dsp:sp modelId="{52911B07-98C8-974C-8A3D-F7C3F3FD03BA}">
      <dsp:nvSpPr>
        <dsp:cNvPr id="0" name=""/>
        <dsp:cNvSpPr/>
      </dsp:nvSpPr>
      <dsp:spPr>
        <a:xfrm>
          <a:off x="7272873" y="2750"/>
          <a:ext cx="2929830" cy="1757898"/>
        </a:xfrm>
        <a:prstGeom prst="rect">
          <a:avLst/>
        </a:prstGeom>
        <a:solidFill>
          <a:schemeClr val="accent5">
            <a:hueOff val="-597944"/>
            <a:satOff val="167"/>
            <a:lumOff val="-28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latency</a:t>
          </a:r>
          <a:endParaRPr lang="en-US" sz="3000" kern="1200"/>
        </a:p>
      </dsp:txBody>
      <dsp:txXfrm>
        <a:off x="7272873" y="2750"/>
        <a:ext cx="2929830" cy="1757898"/>
      </dsp:txXfrm>
    </dsp:sp>
    <dsp:sp modelId="{363145EB-F8AB-FB42-AED7-3497942F2124}">
      <dsp:nvSpPr>
        <dsp:cNvPr id="0" name=""/>
        <dsp:cNvSpPr/>
      </dsp:nvSpPr>
      <dsp:spPr>
        <a:xfrm>
          <a:off x="827246" y="2053632"/>
          <a:ext cx="2929830" cy="1757898"/>
        </a:xfrm>
        <a:prstGeom prst="rect">
          <a:avLst/>
        </a:prstGeom>
        <a:solidFill>
          <a:schemeClr val="accent5">
            <a:hueOff val="-896917"/>
            <a:satOff val="251"/>
            <a:lumOff val="-42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consistency (single leader replication)</a:t>
          </a:r>
          <a:endParaRPr lang="en-US" sz="3000" kern="1200"/>
        </a:p>
      </dsp:txBody>
      <dsp:txXfrm>
        <a:off x="827246" y="2053632"/>
        <a:ext cx="2929830" cy="1757898"/>
      </dsp:txXfrm>
    </dsp:sp>
    <dsp:sp modelId="{12C53E44-0F25-0449-B1F6-8713CA78FFBC}">
      <dsp:nvSpPr>
        <dsp:cNvPr id="0" name=""/>
        <dsp:cNvSpPr/>
      </dsp:nvSpPr>
      <dsp:spPr>
        <a:xfrm>
          <a:off x="4050059" y="2053632"/>
          <a:ext cx="2929830" cy="1757898"/>
        </a:xfrm>
        <a:prstGeom prst="rect">
          <a:avLst/>
        </a:prstGeom>
        <a:solidFill>
          <a:schemeClr val="accent5">
            <a:hueOff val="-1195889"/>
            <a:satOff val="334"/>
            <a:lumOff val="-56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write throughput (single leader replication)</a:t>
          </a:r>
          <a:endParaRPr lang="en-US" sz="3000" kern="1200"/>
        </a:p>
      </dsp:txBody>
      <dsp:txXfrm>
        <a:off x="4050059" y="2053632"/>
        <a:ext cx="2929830" cy="1757898"/>
      </dsp:txXfrm>
    </dsp:sp>
    <dsp:sp modelId="{FDDAF020-B922-5444-B806-44D363A5810E}">
      <dsp:nvSpPr>
        <dsp:cNvPr id="0" name=""/>
        <dsp:cNvSpPr/>
      </dsp:nvSpPr>
      <dsp:spPr>
        <a:xfrm>
          <a:off x="7272873" y="2053632"/>
          <a:ext cx="2929830" cy="1757898"/>
        </a:xfrm>
        <a:prstGeom prst="rect">
          <a:avLst/>
        </a:prstGeom>
        <a:solidFill>
          <a:schemeClr val="accent5">
            <a:hueOff val="-1494861"/>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analytical queries (workaround: data warehouse)</a:t>
          </a:r>
          <a:endParaRPr lang="en-US" sz="3000" kern="1200"/>
        </a:p>
      </dsp:txBody>
      <dsp:txXfrm>
        <a:off x="7272873" y="2053632"/>
        <a:ext cx="2929830" cy="17578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EF38A-13E3-4E7C-91F1-5BD1EA54549B}">
      <dsp:nvSpPr>
        <dsp:cNvPr id="0" name=""/>
        <dsp:cNvSpPr/>
      </dsp:nvSpPr>
      <dsp:spPr>
        <a:xfrm>
          <a:off x="735974" y="782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8030D-319B-44AC-BBA4-89E9C76CEA3B}">
      <dsp:nvSpPr>
        <dsp:cNvPr id="0" name=""/>
        <dsp:cNvSpPr/>
      </dsp:nvSpPr>
      <dsp:spPr>
        <a:xfrm>
          <a:off x="969974" y="1016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71F12F-5A8E-44FB-882D-F6F235AB1CF4}">
      <dsp:nvSpPr>
        <dsp:cNvPr id="0" name=""/>
        <dsp:cNvSpPr/>
      </dsp:nvSpPr>
      <dsp:spPr>
        <a:xfrm>
          <a:off x="384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fits in one machine (TB of ram are cheap)</a:t>
          </a:r>
          <a:endParaRPr lang="en-US" sz="1100" kern="1200"/>
        </a:p>
      </dsp:txBody>
      <dsp:txXfrm>
        <a:off x="384974" y="2222140"/>
        <a:ext cx="1800000" cy="810000"/>
      </dsp:txXfrm>
    </dsp:sp>
    <dsp:sp modelId="{59A3B1B0-0987-42AF-995B-DC56DA6C6FD4}">
      <dsp:nvSpPr>
        <dsp:cNvPr id="0" name=""/>
        <dsp:cNvSpPr/>
      </dsp:nvSpPr>
      <dsp:spPr>
        <a:xfrm>
          <a:off x="2850974" y="782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85874-B106-4AFD-B94E-C6234A52C09E}">
      <dsp:nvSpPr>
        <dsp:cNvPr id="0" name=""/>
        <dsp:cNvSpPr/>
      </dsp:nvSpPr>
      <dsp:spPr>
        <a:xfrm>
          <a:off x="3084974" y="1016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69F4CE-EA6F-4059-BB96-B85DF1DEAD85}">
      <dsp:nvSpPr>
        <dsp:cNvPr id="0" name=""/>
        <dsp:cNvSpPr/>
      </dsp:nvSpPr>
      <dsp:spPr>
        <a:xfrm>
          <a:off x="2499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dirty="0" err="1"/>
            <a:t>raw</a:t>
          </a:r>
          <a:r>
            <a:rPr lang="de-DE" sz="1100" kern="1200" dirty="0"/>
            <a:t> </a:t>
          </a:r>
          <a:r>
            <a:rPr lang="de-DE" sz="1100" kern="1200" dirty="0" err="1"/>
            <a:t>data</a:t>
          </a:r>
          <a:r>
            <a:rPr lang="de-DE" sz="1100" kern="1200" dirty="0"/>
            <a:t> </a:t>
          </a:r>
          <a:r>
            <a:rPr lang="de-DE" sz="1100" kern="1200" dirty="0" err="1"/>
            <a:t>is</a:t>
          </a:r>
          <a:r>
            <a:rPr lang="de-DE" sz="1100" kern="1200" dirty="0"/>
            <a:t> </a:t>
          </a:r>
          <a:r>
            <a:rPr lang="de-DE" sz="1100" kern="1200" dirty="0" err="1"/>
            <a:t>too</a:t>
          </a:r>
          <a:r>
            <a:rPr lang="de-DE" sz="1100" kern="1200" dirty="0"/>
            <a:t> large </a:t>
          </a:r>
          <a:r>
            <a:rPr lang="de-DE" sz="1100" kern="1200" dirty="0" err="1"/>
            <a:t>for</a:t>
          </a:r>
          <a:r>
            <a:rPr lang="de-DE" sz="1100" kern="1200" dirty="0"/>
            <a:t> </a:t>
          </a:r>
          <a:r>
            <a:rPr lang="de-DE" sz="1100" kern="1200" dirty="0" err="1"/>
            <a:t>memory</a:t>
          </a:r>
          <a:r>
            <a:rPr lang="de-DE" sz="1100" kern="1200" dirty="0"/>
            <a:t> </a:t>
          </a:r>
          <a:r>
            <a:rPr lang="de-DE" sz="1100" kern="1200" dirty="0" err="1"/>
            <a:t>of</a:t>
          </a:r>
          <a:r>
            <a:rPr lang="de-DE" sz="1100" kern="1200" dirty="0"/>
            <a:t> </a:t>
          </a:r>
          <a:r>
            <a:rPr lang="de-DE" sz="1100" kern="1200" dirty="0" err="1"/>
            <a:t>single</a:t>
          </a:r>
          <a:r>
            <a:rPr lang="de-DE" sz="1100" kern="1200" dirty="0"/>
            <a:t> </a:t>
          </a:r>
          <a:r>
            <a:rPr lang="de-DE" sz="1100" kern="1200" dirty="0" err="1"/>
            <a:t>computer</a:t>
          </a:r>
          <a:r>
            <a:rPr lang="de-DE" sz="1100" kern="1200" dirty="0"/>
            <a:t>; </a:t>
          </a:r>
          <a:r>
            <a:rPr lang="de-DE" sz="1100" kern="1200" dirty="0" err="1"/>
            <a:t>aggregation</a:t>
          </a:r>
          <a:r>
            <a:rPr lang="de-DE" sz="1100" kern="1200" dirty="0"/>
            <a:t> </a:t>
          </a:r>
          <a:r>
            <a:rPr lang="de-DE" sz="1100" kern="1200" dirty="0" err="1"/>
            <a:t>allows</a:t>
          </a:r>
          <a:r>
            <a:rPr lang="de-DE" sz="1100" kern="1200" dirty="0"/>
            <a:t> </a:t>
          </a:r>
          <a:r>
            <a:rPr lang="de-DE" sz="1100" kern="1200" dirty="0" err="1"/>
            <a:t>for</a:t>
          </a:r>
          <a:r>
            <a:rPr lang="de-DE" sz="1100" kern="1200" dirty="0"/>
            <a:t> </a:t>
          </a:r>
          <a:r>
            <a:rPr lang="de-DE" sz="1100" kern="1200" dirty="0" err="1"/>
            <a:t>analysis</a:t>
          </a:r>
          <a:r>
            <a:rPr lang="de-DE" sz="1100" kern="1200" dirty="0"/>
            <a:t> on </a:t>
          </a:r>
          <a:r>
            <a:rPr lang="de-DE" sz="1100" kern="1200" dirty="0" err="1"/>
            <a:t>single</a:t>
          </a:r>
          <a:r>
            <a:rPr lang="de-DE" sz="1100" kern="1200" dirty="0"/>
            <a:t> </a:t>
          </a:r>
          <a:r>
            <a:rPr lang="de-DE" sz="1100" kern="1200" dirty="0" err="1"/>
            <a:t>computer</a:t>
          </a:r>
          <a:endParaRPr lang="en-US" sz="1100" kern="1200" dirty="0"/>
        </a:p>
      </dsp:txBody>
      <dsp:txXfrm>
        <a:off x="2499974" y="2222140"/>
        <a:ext cx="1800000" cy="810000"/>
      </dsp:txXfrm>
    </dsp:sp>
    <dsp:sp modelId="{1B1335A5-A0B0-43E8-AC1C-DB3D140CA29A}">
      <dsp:nvSpPr>
        <dsp:cNvPr id="0" name=""/>
        <dsp:cNvSpPr/>
      </dsp:nvSpPr>
      <dsp:spPr>
        <a:xfrm>
          <a:off x="4965975" y="782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9A87-C535-4F38-BBD7-F238382C585C}">
      <dsp:nvSpPr>
        <dsp:cNvPr id="0" name=""/>
        <dsp:cNvSpPr/>
      </dsp:nvSpPr>
      <dsp:spPr>
        <a:xfrm>
          <a:off x="5199975" y="1016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2844DD-7F90-4551-B682-23E67ADCAD43}">
      <dsp:nvSpPr>
        <dsp:cNvPr id="0" name=""/>
        <dsp:cNvSpPr/>
      </dsp:nvSpPr>
      <dsp:spPr>
        <a:xfrm>
          <a:off x="461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data is really too big for a single machine and aggregation not helpful (distributed ML)</a:t>
          </a:r>
          <a:endParaRPr lang="en-US" sz="1100" kern="1200"/>
        </a:p>
      </dsp:txBody>
      <dsp:txXfrm>
        <a:off x="4614975" y="2222140"/>
        <a:ext cx="1800000" cy="810000"/>
      </dsp:txXfrm>
    </dsp:sp>
    <dsp:sp modelId="{BC8006A4-BCFF-42AD-8785-085533A2ADF1}">
      <dsp:nvSpPr>
        <dsp:cNvPr id="0" name=""/>
        <dsp:cNvSpPr/>
      </dsp:nvSpPr>
      <dsp:spPr>
        <a:xfrm>
          <a:off x="7080975" y="782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3ECDE-DFB5-41CB-A89C-46CA0E94A437}">
      <dsp:nvSpPr>
        <dsp:cNvPr id="0" name=""/>
        <dsp:cNvSpPr/>
      </dsp:nvSpPr>
      <dsp:spPr>
        <a:xfrm>
          <a:off x="7314975" y="1016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1E6872-0B0F-4ABF-A983-2E83FE94D188}">
      <dsp:nvSpPr>
        <dsp:cNvPr id="0" name=""/>
        <dsp:cNvSpPr/>
      </dsp:nvSpPr>
      <dsp:spPr>
        <a:xfrm>
          <a:off x="6729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connection of (small) data silos (enterprise)</a:t>
          </a:r>
          <a:endParaRPr lang="en-US" sz="1100" kern="1200"/>
        </a:p>
      </dsp:txBody>
      <dsp:txXfrm>
        <a:off x="6729975" y="2222140"/>
        <a:ext cx="1800000" cy="810000"/>
      </dsp:txXfrm>
    </dsp:sp>
    <dsp:sp modelId="{5076CE09-1142-4F04-8B8A-550E5A4A3469}">
      <dsp:nvSpPr>
        <dsp:cNvPr id="0" name=""/>
        <dsp:cNvSpPr/>
      </dsp:nvSpPr>
      <dsp:spPr>
        <a:xfrm>
          <a:off x="9195975" y="782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66089-2F67-4FFC-9B7C-A8783310FBFA}">
      <dsp:nvSpPr>
        <dsp:cNvPr id="0" name=""/>
        <dsp:cNvSpPr/>
      </dsp:nvSpPr>
      <dsp:spPr>
        <a:xfrm>
          <a:off x="9429975" y="1016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F25B70-03C8-443D-89B5-CD2909198DF6}">
      <dsp:nvSpPr>
        <dsp:cNvPr id="0" name=""/>
        <dsp:cNvSpPr/>
      </dsp:nvSpPr>
      <dsp:spPr>
        <a:xfrm>
          <a:off x="884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fast data (streaming big data analytics)</a:t>
          </a:r>
          <a:endParaRPr lang="en-US" sz="1100" kern="1200"/>
        </a:p>
      </dsp:txBody>
      <dsp:txXfrm>
        <a:off x="8844975" y="2222140"/>
        <a:ext cx="1800000" cy="81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9864B-3620-435C-A19A-45322B943E39}">
      <dsp:nvSpPr>
        <dsp:cNvPr id="0" name=""/>
        <dsp:cNvSpPr/>
      </dsp:nvSpPr>
      <dsp:spPr>
        <a:xfrm>
          <a:off x="2301974" y="107140"/>
          <a:ext cx="2196000" cy="2196000"/>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92DED498-BBF5-4F22-B634-CFD20703F91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C9ED8-1822-4D55-8341-CC0D2BDCD0E6}">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2"/>
              </a:solidFill>
            </a:rPr>
            <a:t>run</a:t>
          </a:r>
          <a:r>
            <a:rPr lang="de-DE" sz="2000" kern="1200" dirty="0">
              <a:solidFill>
                <a:schemeClr val="accent2"/>
              </a:solidFill>
            </a:rPr>
            <a:t> </a:t>
          </a:r>
          <a:r>
            <a:rPr lang="de-DE" sz="2000" kern="1200" dirty="0" err="1">
              <a:solidFill>
                <a:schemeClr val="accent2"/>
              </a:solidFill>
            </a:rPr>
            <a:t>the</a:t>
          </a:r>
          <a:r>
            <a:rPr lang="de-DE" sz="2000" kern="1200" dirty="0">
              <a:solidFill>
                <a:schemeClr val="accent2"/>
              </a:solidFill>
            </a:rPr>
            <a:t> same </a:t>
          </a:r>
          <a:r>
            <a:rPr lang="de-DE" sz="2000" kern="1200" dirty="0" err="1">
              <a:solidFill>
                <a:schemeClr val="accent2"/>
              </a:solidFill>
            </a:rPr>
            <a:t>infrastructure</a:t>
          </a:r>
          <a:r>
            <a:rPr lang="de-DE" sz="2000" kern="1200" dirty="0">
              <a:solidFill>
                <a:schemeClr val="accent2"/>
              </a:solidFill>
            </a:rPr>
            <a:t> on </a:t>
          </a:r>
          <a:r>
            <a:rPr lang="de-DE" sz="2000" kern="1200" dirty="0" err="1">
              <a:solidFill>
                <a:schemeClr val="accent2"/>
              </a:solidFill>
            </a:rPr>
            <a:t>premise</a:t>
          </a:r>
          <a:endParaRPr lang="en-US" sz="2000" kern="1200" dirty="0">
            <a:solidFill>
              <a:schemeClr val="accent2"/>
            </a:solidFill>
          </a:endParaRPr>
        </a:p>
      </dsp:txBody>
      <dsp:txXfrm>
        <a:off x="1599974" y="2987140"/>
        <a:ext cx="3600000" cy="720000"/>
      </dsp:txXfrm>
    </dsp:sp>
    <dsp:sp modelId="{59BE5A30-C2A8-49D0-AF0A-C3D4BAEBF148}">
      <dsp:nvSpPr>
        <dsp:cNvPr id="0" name=""/>
        <dsp:cNvSpPr/>
      </dsp:nvSpPr>
      <dsp:spPr>
        <a:xfrm>
          <a:off x="6531975" y="107140"/>
          <a:ext cx="2196000" cy="2196000"/>
        </a:xfrm>
        <a:prstGeom prst="round2DiagRect">
          <a:avLst>
            <a:gd name="adj1" fmla="val 29727"/>
            <a:gd name="adj2" fmla="val 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B27C2B4-2A75-4B98-8F86-3095C72DE517}">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AD23B2-EB9D-46D1-9B61-A1CF688AD660}">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4"/>
              </a:solidFill>
            </a:rPr>
            <a:t>and</a:t>
          </a:r>
          <a:r>
            <a:rPr lang="de-DE" sz="2000" kern="1200" dirty="0">
              <a:solidFill>
                <a:schemeClr val="accent4"/>
              </a:solidFill>
            </a:rPr>
            <a:t> in (Multiple) </a:t>
          </a:r>
          <a:r>
            <a:rPr lang="de-DE" sz="2000" kern="1200" dirty="0" err="1">
              <a:solidFill>
                <a:schemeClr val="accent4"/>
              </a:solidFill>
            </a:rPr>
            <a:t>cloud</a:t>
          </a:r>
          <a:r>
            <a:rPr lang="de-DE" sz="2000" kern="1200" dirty="0">
              <a:solidFill>
                <a:schemeClr val="accent4"/>
              </a:solidFill>
            </a:rPr>
            <a:t>(S)</a:t>
          </a:r>
          <a:endParaRPr lang="en-US" sz="2000" kern="1200" dirty="0">
            <a:solidFill>
              <a:schemeClr val="accent4"/>
            </a:solidFill>
          </a:endParaRPr>
        </a:p>
      </dsp:txBody>
      <dsp:txXfrm>
        <a:off x="5829975" y="2987140"/>
        <a:ext cx="36000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D525F-DB7A-41AC-9BAD-B7D8FE31EBBE}">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664941-C9F8-4D7E-A32F-A3F370439995}">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Command-line Tools can be 235x Faster than Hadoop Cluster</a:t>
          </a:r>
          <a:endParaRPr lang="en-US" sz="2400" kern="1200" dirty="0">
            <a:solidFill>
              <a:schemeClr val="tx1"/>
            </a:solidFill>
          </a:endParaRPr>
        </a:p>
      </dsp:txBody>
      <dsp:txXfrm>
        <a:off x="816974" y="2754255"/>
        <a:ext cx="4320000" cy="720000"/>
      </dsp:txXfrm>
    </dsp:sp>
    <dsp:sp modelId="{F32A2854-37EE-463C-98EC-C721CAF5B1F9}">
      <dsp:nvSpPr>
        <dsp:cNvPr id="0" name=""/>
        <dsp:cNvSpPr/>
      </dsp:nvSpPr>
      <dsp:spPr>
        <a:xfrm>
          <a:off x="7080975" y="340025"/>
          <a:ext cx="1944000" cy="1944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AC8A29-AF96-4B8E-A205-F217A08DA5A6}">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kern="1200" dirty="0" err="1"/>
            <a:t>big</a:t>
          </a:r>
          <a:r>
            <a:rPr lang="de-DE" sz="2400" kern="1200" dirty="0"/>
            <a:t> RAM </a:t>
          </a:r>
          <a:r>
            <a:rPr lang="de-DE" sz="2400" kern="1200" dirty="0" err="1"/>
            <a:t>is</a:t>
          </a:r>
          <a:r>
            <a:rPr lang="de-DE" sz="2400" kern="1200" dirty="0"/>
            <a:t> </a:t>
          </a:r>
          <a:r>
            <a:rPr lang="de-DE" sz="2400" kern="1200" dirty="0" err="1"/>
            <a:t>eating</a:t>
          </a:r>
          <a:r>
            <a:rPr lang="de-DE" sz="2400" kern="1200" dirty="0"/>
            <a:t> </a:t>
          </a:r>
          <a:r>
            <a:rPr lang="de-DE" sz="2400" kern="1200" dirty="0" err="1"/>
            <a:t>big</a:t>
          </a:r>
          <a:r>
            <a:rPr lang="de-DE" sz="2400" kern="1200" dirty="0"/>
            <a:t> </a:t>
          </a:r>
          <a:r>
            <a:rPr lang="de-DE" sz="2400" kern="1200" dirty="0" err="1"/>
            <a:t>data</a:t>
          </a:r>
          <a:r>
            <a:rPr lang="de-DE" sz="2400" kern="1200" dirty="0"/>
            <a:t>. </a:t>
          </a:r>
          <a:r>
            <a:rPr lang="de-DE" sz="2400" kern="1200" dirty="0" err="1"/>
            <a:t>Machine</a:t>
          </a:r>
          <a:r>
            <a:rPr lang="de-DE" sz="2400" kern="1200" dirty="0"/>
            <a:t> </a:t>
          </a:r>
          <a:r>
            <a:rPr lang="de-DE" sz="2400" kern="1200" dirty="0" err="1"/>
            <a:t>with</a:t>
          </a:r>
          <a:r>
            <a:rPr lang="de-DE" sz="2400" kern="1200" dirty="0"/>
            <a:t> 2-5 TB RAM </a:t>
          </a:r>
          <a:r>
            <a:rPr lang="de-DE" sz="2400" kern="1200" dirty="0" err="1"/>
            <a:t>are</a:t>
          </a:r>
          <a:r>
            <a:rPr lang="de-DE" sz="2400" kern="1200" dirty="0"/>
            <a:t> </a:t>
          </a:r>
          <a:r>
            <a:rPr lang="de-DE" sz="2400" kern="1200" dirty="0" err="1"/>
            <a:t>cheap</a:t>
          </a:r>
          <a:endParaRPr lang="en-US" sz="2400" kern="1200" dirty="0"/>
        </a:p>
      </dsp:txBody>
      <dsp:txXfrm>
        <a:off x="5892975" y="2754255"/>
        <a:ext cx="4320000" cy="72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D94C-46C6-4C77-99E5-D620FA302233}">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D049D-5CD8-45CD-A691-A93D5BBCF2C2}">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902586-DC6E-4B17-B0A9-381F144AF90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noProof="0" dirty="0"/>
            <a:t>breadth, not depth</a:t>
          </a:r>
        </a:p>
      </dsp:txBody>
      <dsp:txXfrm>
        <a:off x="1599974" y="2987140"/>
        <a:ext cx="3600000" cy="720000"/>
      </dsp:txXfrm>
    </dsp:sp>
    <dsp:sp modelId="{5E721FF8-5C3C-4178-8AD0-C29F41BD6EFE}">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177DD-2568-4D0A-84B5-44D1597F58A9}">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B8F216-3512-446C-9FBC-B69E1B9010B4}">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de-DE" sz="2100" kern="1200" dirty="0" err="1"/>
            <a:t>separation</a:t>
          </a:r>
          <a:r>
            <a:rPr lang="de-DE" sz="2100" kern="1200" dirty="0"/>
            <a:t> </a:t>
          </a:r>
          <a:r>
            <a:rPr lang="de-DE" sz="2100" kern="1200" dirty="0" err="1"/>
            <a:t>of</a:t>
          </a:r>
          <a:r>
            <a:rPr lang="de-DE" sz="2100" kern="1200" dirty="0"/>
            <a:t> </a:t>
          </a:r>
          <a:r>
            <a:rPr lang="de-DE" sz="2100" kern="1200" dirty="0" err="1"/>
            <a:t>code</a:t>
          </a:r>
          <a:r>
            <a:rPr lang="de-DE" sz="2100" kern="1200" dirty="0"/>
            <a:t> </a:t>
          </a:r>
          <a:r>
            <a:rPr lang="de-DE" sz="2100" kern="1200" dirty="0" err="1"/>
            <a:t>and</a:t>
          </a:r>
          <a:r>
            <a:rPr lang="de-DE" sz="2100" kern="1200" dirty="0"/>
            <a:t> </a:t>
          </a:r>
          <a:r>
            <a:rPr lang="de-DE" sz="2100" kern="1200" dirty="0" err="1"/>
            <a:t>state</a:t>
          </a:r>
          <a:r>
            <a:rPr lang="de-DE" sz="2100" kern="1200" dirty="0"/>
            <a:t>, </a:t>
          </a:r>
          <a:r>
            <a:rPr lang="de-DE" sz="2100" kern="1200" dirty="0" err="1"/>
            <a:t>compute</a:t>
          </a:r>
          <a:r>
            <a:rPr lang="de-DE" sz="2100" kern="1200" dirty="0"/>
            <a:t> &amp; </a:t>
          </a:r>
          <a:r>
            <a:rPr lang="de-DE" sz="2100" kern="1200" dirty="0" err="1"/>
            <a:t>storage</a:t>
          </a:r>
          <a:endParaRPr lang="en-US" sz="2100" kern="1200" dirty="0"/>
        </a:p>
      </dsp:txBody>
      <dsp:txXfrm>
        <a:off x="5829975" y="2987140"/>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40C2-EEE0-431F-B51F-12D18BFDAA19}">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4903E-F295-4633-B5EB-B93A2EDD80AA}">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Unrealistic expectations:  machine learning, deep learning, and Bayesian simulations</a:t>
          </a:r>
          <a:endParaRPr lang="en-US" sz="1300" kern="1200"/>
        </a:p>
      </dsp:txBody>
      <dsp:txXfrm>
        <a:off x="816974" y="2754255"/>
        <a:ext cx="4320000" cy="720000"/>
      </dsp:txXfrm>
    </dsp:sp>
    <dsp:sp modelId="{F379CAD4-DF65-4552-9CAD-881714496EFB}">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9E4988-8D3E-4907-B1C1-3834EB00A5A3}">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b="1" kern="1200"/>
            <a:t>The reality is that “data science” has never been as much about machine learning as it has about cleaning, shaping data, and moving it from place to place.</a:t>
          </a:r>
          <a:endParaRPr lang="en-US" sz="1300" kern="1200"/>
        </a:p>
      </dsp:txBody>
      <dsp:txXfrm>
        <a:off x="5892975" y="2754255"/>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562AB-3088-4901-9504-179CC1416BD6}">
      <dsp:nvSpPr>
        <dsp:cNvPr id="0" name=""/>
        <dsp:cNvSpPr/>
      </dsp:nvSpPr>
      <dsp:spPr>
        <a:xfrm>
          <a:off x="735974" y="82714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F301C-1E5D-4A3D-8F4C-0CAF7602C01F}">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E41858-ACBA-42D4-AA12-4168A249DDD5}">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Individuals and interactions over processes and tools </a:t>
          </a:r>
          <a:endParaRPr lang="en-US" sz="1100" kern="1200"/>
        </a:p>
      </dsp:txBody>
      <dsp:txXfrm>
        <a:off x="384974" y="2267140"/>
        <a:ext cx="1800000" cy="720000"/>
      </dsp:txXfrm>
    </dsp:sp>
    <dsp:sp modelId="{0484026A-BF47-4B1C-9341-9A0CED91BB31}">
      <dsp:nvSpPr>
        <dsp:cNvPr id="0" name=""/>
        <dsp:cNvSpPr/>
      </dsp:nvSpPr>
      <dsp:spPr>
        <a:xfrm>
          <a:off x="2850974" y="82714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36039-63ED-4A4E-99A3-3783DE771D7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6571E1-D9E4-4FD3-98BF-F52FE77E07A0}">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Working analytics over comprehensive documentation</a:t>
          </a:r>
          <a:endParaRPr lang="en-US" sz="1100" kern="1200"/>
        </a:p>
      </dsp:txBody>
      <dsp:txXfrm>
        <a:off x="2499974" y="2267140"/>
        <a:ext cx="1800000" cy="720000"/>
      </dsp:txXfrm>
    </dsp:sp>
    <dsp:sp modelId="{5C0B3338-1F18-4531-B5B0-EA9C9E9194E0}">
      <dsp:nvSpPr>
        <dsp:cNvPr id="0" name=""/>
        <dsp:cNvSpPr/>
      </dsp:nvSpPr>
      <dsp:spPr>
        <a:xfrm>
          <a:off x="4965975" y="82714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EB46B4-C765-4D79-9EBA-77A93220808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8E515F-8458-4E7D-9216-16C17F4AA80A}">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Customer collaboration over contract negotiation</a:t>
          </a:r>
          <a:endParaRPr lang="en-US" sz="1100" kern="1200"/>
        </a:p>
      </dsp:txBody>
      <dsp:txXfrm>
        <a:off x="4614975" y="2267140"/>
        <a:ext cx="1800000" cy="720000"/>
      </dsp:txXfrm>
    </dsp:sp>
    <dsp:sp modelId="{CAD94009-9D73-41D6-8331-470C824B3C73}">
      <dsp:nvSpPr>
        <dsp:cNvPr id="0" name=""/>
        <dsp:cNvSpPr/>
      </dsp:nvSpPr>
      <dsp:spPr>
        <a:xfrm>
          <a:off x="7080975" y="82714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D1E38-E1CF-4DBC-8D40-6F7BBF0F2CEA}">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8EE33-F632-49F5-95D8-F678BC0C00FA}">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Experimentation, iteration, and feedback over extensive upfront design</a:t>
          </a:r>
          <a:endParaRPr lang="en-US" sz="1100" kern="1200"/>
        </a:p>
      </dsp:txBody>
      <dsp:txXfrm>
        <a:off x="6729975" y="2267140"/>
        <a:ext cx="1800000" cy="720000"/>
      </dsp:txXfrm>
    </dsp:sp>
    <dsp:sp modelId="{ACF6F162-A5A9-4CDA-B2D2-CFB26ACFFEEF}">
      <dsp:nvSpPr>
        <dsp:cNvPr id="0" name=""/>
        <dsp:cNvSpPr/>
      </dsp:nvSpPr>
      <dsp:spPr>
        <a:xfrm>
          <a:off x="9195975" y="82714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745FF-C984-4CF0-BF29-32781447B1EA}">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31360-718E-4969-8D79-43A26D6F7483}">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Cross-functional ownership of operations over siloed responsibilities </a:t>
          </a:r>
          <a:endParaRPr lang="en-US" sz="1100" kern="1200"/>
        </a:p>
      </dsp:txBody>
      <dsp:txXfrm>
        <a:off x="8844975" y="2267140"/>
        <a:ext cx="180000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407-C241-4EE2-94EE-03DFD28EE123}">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D0FD1-FCDC-49EE-BFC9-78EF4A50218C}">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F5E1E8-1B02-498F-9E06-BC8DBB035AF1}">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Invest in people &amp; Automation</a:t>
          </a:r>
        </a:p>
      </dsp:txBody>
      <dsp:txXfrm>
        <a:off x="1599974" y="2987140"/>
        <a:ext cx="3600000" cy="720000"/>
      </dsp:txXfrm>
    </dsp:sp>
    <dsp:sp modelId="{A6DD9640-BD97-4BD6-9D17-477C882318D8}">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CF521-3241-4DB7-8EFD-32B82C378934}">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96A13-1D97-4196-9675-4E4CB034B656}">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e-DE" sz="1600" kern="1200" dirty="0" err="1"/>
            <a:t>choose</a:t>
          </a:r>
          <a:r>
            <a:rPr lang="de-DE" sz="1600" kern="1200" dirty="0"/>
            <a:t> </a:t>
          </a:r>
          <a:r>
            <a:rPr lang="de-DE" sz="1600" kern="1200" dirty="0" err="1"/>
            <a:t>your</a:t>
          </a:r>
          <a:r>
            <a:rPr lang="de-DE" sz="1600" kern="1200" dirty="0"/>
            <a:t> </a:t>
          </a:r>
          <a:r>
            <a:rPr lang="de-DE" sz="1600" kern="1200" dirty="0" err="1"/>
            <a:t>tools</a:t>
          </a:r>
          <a:r>
            <a:rPr lang="de-DE" sz="1600" kern="1200" dirty="0"/>
            <a:t> </a:t>
          </a:r>
          <a:r>
            <a:rPr lang="de-DE" sz="1600" kern="1200" dirty="0" err="1"/>
            <a:t>wisely</a:t>
          </a:r>
          <a:r>
            <a:rPr lang="de-DE" sz="1600" kern="1200" dirty="0"/>
            <a:t>. </a:t>
          </a:r>
          <a:r>
            <a:rPr lang="de-DE" sz="1600" kern="1200" dirty="0" err="1"/>
            <a:t>going</a:t>
          </a:r>
          <a:r>
            <a:rPr lang="de-DE" sz="1600" kern="1200" dirty="0"/>
            <a:t> </a:t>
          </a:r>
          <a:r>
            <a:rPr lang="de-DE" sz="1600" kern="1200" dirty="0" err="1"/>
            <a:t>distributed</a:t>
          </a:r>
          <a:r>
            <a:rPr lang="de-DE" sz="1600" kern="1200" dirty="0"/>
            <a:t> </a:t>
          </a:r>
          <a:r>
            <a:rPr lang="de-DE" sz="1600" kern="1200" dirty="0" err="1"/>
            <a:t>should</a:t>
          </a:r>
          <a:r>
            <a:rPr lang="de-DE" sz="1600" kern="1200" dirty="0"/>
            <a:t> not </a:t>
          </a:r>
          <a:r>
            <a:rPr lang="de-DE" sz="1600" kern="1200" dirty="0" err="1"/>
            <a:t>be</a:t>
          </a:r>
          <a:r>
            <a:rPr lang="de-DE" sz="1600" kern="1200" dirty="0"/>
            <a:t> </a:t>
          </a:r>
          <a:r>
            <a:rPr lang="de-DE" sz="1600" kern="1200" dirty="0" err="1"/>
            <a:t>the</a:t>
          </a:r>
          <a:r>
            <a:rPr lang="de-DE" sz="1600" kern="1200" dirty="0"/>
            <a:t> </a:t>
          </a:r>
          <a:r>
            <a:rPr lang="de-DE" sz="1600" kern="1200" dirty="0" err="1"/>
            <a:t>first</a:t>
          </a:r>
          <a:r>
            <a:rPr lang="de-DE" sz="1600" kern="1200" dirty="0"/>
            <a:t> </a:t>
          </a:r>
          <a:r>
            <a:rPr lang="de-DE" sz="1600" kern="1200" dirty="0" err="1"/>
            <a:t>option</a:t>
          </a:r>
          <a:r>
            <a:rPr lang="de-DE" sz="1600" kern="1200" dirty="0"/>
            <a:t>.</a:t>
          </a:r>
          <a:endParaRPr lang="en-US" sz="1600" kern="1200" dirty="0"/>
        </a:p>
      </dsp:txBody>
      <dsp:txXfrm>
        <a:off x="5829975" y="2987140"/>
        <a:ext cx="360000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5FDD0-1E38-4CCD-88B7-CACA4E3AC11C}">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58A206-A248-4089-81CF-6DF96E43CF16}">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change data capture (stream)</a:t>
          </a:r>
          <a:endParaRPr lang="en-US" sz="2800" kern="1200"/>
        </a:p>
      </dsp:txBody>
      <dsp:txXfrm>
        <a:off x="816974" y="2754255"/>
        <a:ext cx="4320000" cy="720000"/>
      </dsp:txXfrm>
    </dsp:sp>
    <dsp:sp modelId="{195A7D80-58CD-477B-898F-D00089FC1F27}">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0B2FCA-D088-43CA-B2E0-C7C36F4320A0}">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ETL (batch)</a:t>
          </a:r>
          <a:endParaRPr lang="en-US" sz="2800" kern="1200"/>
        </a:p>
      </dsp:txBody>
      <dsp:txXfrm>
        <a:off x="5892975" y="2754255"/>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186D2-154E-4BB0-868E-F6D40F07FDA9}">
      <dsp:nvSpPr>
        <dsp:cNvPr id="0" name=""/>
        <dsp:cNvSpPr/>
      </dsp:nvSpPr>
      <dsp:spPr>
        <a:xfrm>
          <a:off x="379965" y="1210744"/>
          <a:ext cx="616201" cy="616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2FBA30-2380-4F12-A913-EA54817CEFBE}">
      <dsp:nvSpPr>
        <dsp:cNvPr id="0" name=""/>
        <dsp:cNvSpPr/>
      </dsp:nvSpPr>
      <dsp:spPr>
        <a:xfrm>
          <a:off x="339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Structured</a:t>
          </a:r>
          <a:endParaRPr lang="en-US" sz="1900" kern="1200"/>
        </a:p>
      </dsp:txBody>
      <dsp:txXfrm>
        <a:off x="3397" y="2055802"/>
        <a:ext cx="1369335" cy="547734"/>
      </dsp:txXfrm>
    </dsp:sp>
    <dsp:sp modelId="{93ACC2C5-A42C-4CF3-969D-3EFB881575C5}">
      <dsp:nvSpPr>
        <dsp:cNvPr id="0" name=""/>
        <dsp:cNvSpPr/>
      </dsp:nvSpPr>
      <dsp:spPr>
        <a:xfrm>
          <a:off x="1988934" y="1210744"/>
          <a:ext cx="616201" cy="616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D09F9-8C38-4A6C-AD80-6082DA3F8936}">
      <dsp:nvSpPr>
        <dsp:cNvPr id="0" name=""/>
        <dsp:cNvSpPr/>
      </dsp:nvSpPr>
      <dsp:spPr>
        <a:xfrm>
          <a:off x="161236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Unstructured</a:t>
          </a:r>
          <a:endParaRPr lang="en-US" sz="1900" kern="1200"/>
        </a:p>
      </dsp:txBody>
      <dsp:txXfrm>
        <a:off x="1612367" y="2055802"/>
        <a:ext cx="1369335" cy="547734"/>
      </dsp:txXfrm>
    </dsp:sp>
    <dsp:sp modelId="{4487A3C1-7C9C-4BF3-BC9B-5B8127120883}">
      <dsp:nvSpPr>
        <dsp:cNvPr id="0" name=""/>
        <dsp:cNvSpPr/>
      </dsp:nvSpPr>
      <dsp:spPr>
        <a:xfrm>
          <a:off x="3597904" y="1210744"/>
          <a:ext cx="616201" cy="616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EDC35C-C8A8-47E8-B21C-35D7FCC73E95}">
      <dsp:nvSpPr>
        <dsp:cNvPr id="0" name=""/>
        <dsp:cNvSpPr/>
      </dsp:nvSpPr>
      <dsp:spPr>
        <a:xfrm>
          <a:off x="322133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Natural language</a:t>
          </a:r>
          <a:endParaRPr lang="en-US" sz="1900" kern="1200"/>
        </a:p>
      </dsp:txBody>
      <dsp:txXfrm>
        <a:off x="3221337" y="2055802"/>
        <a:ext cx="1369335" cy="547734"/>
      </dsp:txXfrm>
    </dsp:sp>
    <dsp:sp modelId="{83A51C60-0A9C-441C-B9B7-F1F551DCB082}">
      <dsp:nvSpPr>
        <dsp:cNvPr id="0" name=""/>
        <dsp:cNvSpPr/>
      </dsp:nvSpPr>
      <dsp:spPr>
        <a:xfrm>
          <a:off x="5206874" y="1210744"/>
          <a:ext cx="616201" cy="616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3198F2-27E3-460F-B58B-62146BD4D69B}">
      <dsp:nvSpPr>
        <dsp:cNvPr id="0" name=""/>
        <dsp:cNvSpPr/>
      </dsp:nvSpPr>
      <dsp:spPr>
        <a:xfrm>
          <a:off x="483030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Machine-generated</a:t>
          </a:r>
          <a:endParaRPr lang="en-US" sz="1900" kern="1200"/>
        </a:p>
      </dsp:txBody>
      <dsp:txXfrm>
        <a:off x="4830307" y="2055802"/>
        <a:ext cx="1369335" cy="547734"/>
      </dsp:txXfrm>
    </dsp:sp>
    <dsp:sp modelId="{0BD45A6B-01E6-4777-A2CA-F794D215F0A3}">
      <dsp:nvSpPr>
        <dsp:cNvPr id="0" name=""/>
        <dsp:cNvSpPr/>
      </dsp:nvSpPr>
      <dsp:spPr>
        <a:xfrm>
          <a:off x="6815844" y="1210744"/>
          <a:ext cx="616201" cy="616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5815CA-9004-4444-A181-696471D5FF29}">
      <dsp:nvSpPr>
        <dsp:cNvPr id="0" name=""/>
        <dsp:cNvSpPr/>
      </dsp:nvSpPr>
      <dsp:spPr>
        <a:xfrm>
          <a:off x="643927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Graph-based</a:t>
          </a:r>
          <a:endParaRPr lang="en-US" sz="1900" kern="1200"/>
        </a:p>
      </dsp:txBody>
      <dsp:txXfrm>
        <a:off x="6439276" y="2055802"/>
        <a:ext cx="1369335" cy="547734"/>
      </dsp:txXfrm>
    </dsp:sp>
    <dsp:sp modelId="{0ED0B113-B50D-4A40-9DBF-38BADC16BDED}">
      <dsp:nvSpPr>
        <dsp:cNvPr id="0" name=""/>
        <dsp:cNvSpPr/>
      </dsp:nvSpPr>
      <dsp:spPr>
        <a:xfrm>
          <a:off x="8424813" y="1210744"/>
          <a:ext cx="616201" cy="6162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3ECC15-A7D3-41A5-A36C-C2F3226C3FE7}">
      <dsp:nvSpPr>
        <dsp:cNvPr id="0" name=""/>
        <dsp:cNvSpPr/>
      </dsp:nvSpPr>
      <dsp:spPr>
        <a:xfrm>
          <a:off x="804824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Audio, video, and images</a:t>
          </a:r>
          <a:endParaRPr lang="en-US" sz="1900" kern="1200"/>
        </a:p>
      </dsp:txBody>
      <dsp:txXfrm>
        <a:off x="8048246" y="2055802"/>
        <a:ext cx="1369335" cy="547734"/>
      </dsp:txXfrm>
    </dsp:sp>
    <dsp:sp modelId="{C9460180-029D-4D28-9C21-AB6050ED095F}">
      <dsp:nvSpPr>
        <dsp:cNvPr id="0" name=""/>
        <dsp:cNvSpPr/>
      </dsp:nvSpPr>
      <dsp:spPr>
        <a:xfrm>
          <a:off x="10033783" y="1210744"/>
          <a:ext cx="616201" cy="6162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767540-04DF-4600-AFE3-A91A418BF9E2}">
      <dsp:nvSpPr>
        <dsp:cNvPr id="0" name=""/>
        <dsp:cNvSpPr/>
      </dsp:nvSpPr>
      <dsp:spPr>
        <a:xfrm>
          <a:off x="965721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Streaming</a:t>
          </a:r>
          <a:endParaRPr lang="en-US" sz="1900" kern="1200"/>
        </a:p>
      </dsp:txBody>
      <dsp:txXfrm>
        <a:off x="9657216" y="2055802"/>
        <a:ext cx="1369335" cy="547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173A-30E2-480C-8A6E-1D5B735B645B}">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46BE8-C41F-47C5-9A98-D1226E0EB648}">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Example: text in e-mails, letters, Tweets, blogs, scientific papers</a:t>
          </a:r>
          <a:endParaRPr lang="en-US" sz="1800" kern="1200"/>
        </a:p>
      </dsp:txBody>
      <dsp:txXfrm>
        <a:off x="816974" y="2754255"/>
        <a:ext cx="4320000" cy="720000"/>
      </dsp:txXfrm>
    </dsp:sp>
    <dsp:sp modelId="{4F82E6E3-5CF6-4566-9412-D844BE78B3CD}">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45A5A6-14D8-475B-8EDA-0B755BC3EDD1}">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Beware of “unnatural language” – language that is very specific to a domain, e.g. legal texts</a:t>
          </a:r>
          <a:endParaRPr lang="en-US" sz="1800" kern="1200"/>
        </a:p>
      </dsp:txBody>
      <dsp:txXfrm>
        <a:off x="5892975" y="2754255"/>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B313-6007-C945-9F0A-F7791FD9E792}">
      <dsp:nvSpPr>
        <dsp:cNvPr id="0" name=""/>
        <dsp:cNvSpPr/>
      </dsp:nvSpPr>
      <dsp:spPr>
        <a:xfrm>
          <a:off x="0" y="0"/>
          <a:ext cx="5960514" cy="1412739"/>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can take almost any of the previous forms</a:t>
          </a:r>
        </a:p>
      </dsp:txBody>
      <dsp:txXfrm>
        <a:off x="41378" y="41378"/>
        <a:ext cx="4436058" cy="1329983"/>
      </dsp:txXfrm>
    </dsp:sp>
    <dsp:sp modelId="{8E8DCA36-3688-AD48-B94D-450B078EC3A9}">
      <dsp:nvSpPr>
        <dsp:cNvPr id="0" name=""/>
        <dsp:cNvSpPr/>
      </dsp:nvSpPr>
      <dsp:spPr>
        <a:xfrm>
          <a:off x="525927" y="1648195"/>
          <a:ext cx="5960514" cy="1412739"/>
        </a:xfrm>
        <a:prstGeom prst="roundRect">
          <a:avLst>
            <a:gd name="adj" fmla="val 10000"/>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flows into the system when an event happens instead of being loaded into a data store in a batch </a:t>
          </a:r>
        </a:p>
      </dsp:txBody>
      <dsp:txXfrm>
        <a:off x="567305" y="1689573"/>
        <a:ext cx="4433550" cy="1329983"/>
      </dsp:txXfrm>
    </dsp:sp>
    <dsp:sp modelId="{4300F1C2-0135-CF4C-93A0-B52A3CD4590F}">
      <dsp:nvSpPr>
        <dsp:cNvPr id="0" name=""/>
        <dsp:cNvSpPr/>
      </dsp:nvSpPr>
      <dsp:spPr>
        <a:xfrm>
          <a:off x="1051855" y="3296391"/>
          <a:ext cx="5960514" cy="1412739"/>
        </a:xfrm>
        <a:prstGeom prst="roundRect">
          <a:avLst>
            <a:gd name="adj" fmla="val 10000"/>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Examples: “What’s trending” on Twitter, live sporting or music events, and </a:t>
          </a:r>
          <a:r>
            <a:rPr lang="en-GB" sz="2000" kern="1200"/>
            <a:t>the stock market</a:t>
          </a:r>
          <a:endParaRPr lang="en-US" sz="2000" kern="1200"/>
        </a:p>
      </dsp:txBody>
      <dsp:txXfrm>
        <a:off x="1093233" y="3337769"/>
        <a:ext cx="4433550" cy="1329983"/>
      </dsp:txXfrm>
    </dsp:sp>
    <dsp:sp modelId="{D6BCB953-6333-6549-885F-EFF80AB4D8D9}">
      <dsp:nvSpPr>
        <dsp:cNvPr id="0" name=""/>
        <dsp:cNvSpPr/>
      </dsp:nvSpPr>
      <dsp:spPr>
        <a:xfrm>
          <a:off x="5042233" y="1071327"/>
          <a:ext cx="918280" cy="918280"/>
        </a:xfrm>
        <a:prstGeom prst="downArrow">
          <a:avLst>
            <a:gd name="adj1" fmla="val 55000"/>
            <a:gd name="adj2" fmla="val 45000"/>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48846" y="1071327"/>
        <a:ext cx="505054" cy="691006"/>
      </dsp:txXfrm>
    </dsp:sp>
    <dsp:sp modelId="{DB94918B-85FD-3E45-B0CF-16689F6DC810}">
      <dsp:nvSpPr>
        <dsp:cNvPr id="0" name=""/>
        <dsp:cNvSpPr/>
      </dsp:nvSpPr>
      <dsp:spPr>
        <a:xfrm>
          <a:off x="5568161" y="2710104"/>
          <a:ext cx="918280" cy="918280"/>
        </a:xfrm>
        <a:prstGeom prst="downArrow">
          <a:avLst>
            <a:gd name="adj1" fmla="val 55000"/>
            <a:gd name="adj2" fmla="val 45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74774" y="2710104"/>
        <a:ext cx="505054" cy="6910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D2064-39E3-4EB0-A0F8-61663705A1F0}">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37726-5833-41BC-A0F3-0AEAA91EE374}">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A6CD3-68C5-4469-AA48-62475C37116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column headings</a:t>
          </a:r>
          <a:endParaRPr lang="en-US" sz="1900" kern="1200" dirty="0">
            <a:solidFill>
              <a:schemeClr val="tx1"/>
            </a:solidFill>
          </a:endParaRPr>
        </a:p>
      </dsp:txBody>
      <dsp:txXfrm>
        <a:off x="905091" y="3679"/>
        <a:ext cx="6107278" cy="783628"/>
      </dsp:txXfrm>
    </dsp:sp>
    <dsp:sp modelId="{4AACC0CC-094B-4825-8E1E-75525051315C}">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D1ADF-24E9-495E-AB72-527707119E5A}">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5AE887-9F5F-41BD-A9CB-1D9C8552446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is not what is stated in the column headings</a:t>
          </a:r>
          <a:endParaRPr lang="en-US" sz="1900" kern="1200" dirty="0">
            <a:solidFill>
              <a:schemeClr val="tx1"/>
            </a:solidFill>
          </a:endParaRPr>
        </a:p>
      </dsp:txBody>
      <dsp:txXfrm>
        <a:off x="905091" y="983215"/>
        <a:ext cx="6107278" cy="783628"/>
      </dsp:txXfrm>
    </dsp:sp>
    <dsp:sp modelId="{7454839B-A511-451A-B8A8-B04D81162930}">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8C909-F7A8-4D0D-A7DB-5AD9A67D943D}">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27517D-82C9-4CAA-9770-913E3FBB8FC8}">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values, Duplicates</a:t>
          </a:r>
          <a:endParaRPr lang="en-US" sz="1900" kern="1200" dirty="0">
            <a:solidFill>
              <a:schemeClr val="tx1"/>
            </a:solidFill>
          </a:endParaRPr>
        </a:p>
      </dsp:txBody>
      <dsp:txXfrm>
        <a:off x="905091" y="1962751"/>
        <a:ext cx="6107278" cy="783628"/>
      </dsp:txXfrm>
    </dsp:sp>
    <dsp:sp modelId="{69277850-4213-4F32-86A5-D6BBCF09FBCD}">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76E14-BEEB-472B-8EB0-C835AF13CEC3}">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558D80-4FBA-4D7D-B3F6-BD7C8C70D711}">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from different sources with different time ranges</a:t>
          </a:r>
          <a:endParaRPr lang="en-US" sz="1900" kern="1200" dirty="0">
            <a:solidFill>
              <a:schemeClr val="tx1"/>
            </a:solidFill>
          </a:endParaRPr>
        </a:p>
      </dsp:txBody>
      <dsp:txXfrm>
        <a:off x="905091" y="2942287"/>
        <a:ext cx="6107278" cy="783628"/>
      </dsp:txXfrm>
    </dsp:sp>
    <dsp:sp modelId="{4EF90F0A-F4BA-4329-8FD0-CEE84BE81F8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2B667-AC6C-4457-A714-FF82E4608807}">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1041C-4AEF-4461-B776-E93787716B19}">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Anonymisation has removed necessary information</a:t>
          </a:r>
          <a:endParaRPr lang="en-US" sz="1900" kern="1200" dirty="0">
            <a:solidFill>
              <a:schemeClr val="tx1"/>
            </a:solidFill>
          </a:endParaRPr>
        </a:p>
      </dsp:txBody>
      <dsp:txXfrm>
        <a:off x="905091" y="3921823"/>
        <a:ext cx="6107278" cy="78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9636C-0E31-4C3B-B78C-62D8725A9552}">
      <dsp:nvSpPr>
        <dsp:cNvPr id="0" name=""/>
        <dsp:cNvSpPr/>
      </dsp:nvSpPr>
      <dsp:spPr>
        <a:xfrm>
          <a:off x="821562" y="180310"/>
          <a:ext cx="1510523" cy="1367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221B75-C070-47DB-A4F9-83A1AECBA98A}">
      <dsp:nvSpPr>
        <dsp:cNvPr id="0" name=""/>
        <dsp:cNvSpPr/>
      </dsp:nvSpPr>
      <dsp:spPr>
        <a:xfrm>
          <a:off x="821562"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Example from astronomy in the years 1911-1913 </a:t>
          </a:r>
          <a:endParaRPr lang="en-US" sz="2200" kern="1200"/>
        </a:p>
      </dsp:txBody>
      <dsp:txXfrm>
        <a:off x="821562" y="1696528"/>
        <a:ext cx="4315781" cy="586161"/>
      </dsp:txXfrm>
    </dsp:sp>
    <dsp:sp modelId="{1FA48F42-5525-460B-88CA-03FCF5172EBC}">
      <dsp:nvSpPr>
        <dsp:cNvPr id="0" name=""/>
        <dsp:cNvSpPr/>
      </dsp:nvSpPr>
      <dsp:spPr>
        <a:xfrm>
          <a:off x="821562"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sp>
    <dsp:sp modelId="{23458758-0275-4961-8468-10A8E3A11F44}">
      <dsp:nvSpPr>
        <dsp:cNvPr id="0" name=""/>
        <dsp:cNvSpPr/>
      </dsp:nvSpPr>
      <dsp:spPr>
        <a:xfrm>
          <a:off x="5892605" y="180310"/>
          <a:ext cx="1510523" cy="1367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992A89-8E6E-4F3C-8EA9-D395DADADA82}">
      <dsp:nvSpPr>
        <dsp:cNvPr id="0" name=""/>
        <dsp:cNvSpPr/>
      </dsp:nvSpPr>
      <dsp:spPr>
        <a:xfrm>
          <a:off x="5892605"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Many characteristics of stars were measured or calculated:</a:t>
          </a:r>
          <a:endParaRPr lang="en-US" sz="2200" kern="1200"/>
        </a:p>
      </dsp:txBody>
      <dsp:txXfrm>
        <a:off x="5892605" y="1696528"/>
        <a:ext cx="4315781" cy="586161"/>
      </dsp:txXfrm>
    </dsp:sp>
    <dsp:sp modelId="{633EE61A-6989-4C12-813D-00ABBD4310CF}">
      <dsp:nvSpPr>
        <dsp:cNvPr id="0" name=""/>
        <dsp:cNvSpPr/>
      </dsp:nvSpPr>
      <dsp:spPr>
        <a:xfrm>
          <a:off x="5892605"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t>Distance from the earth/sun</a:t>
          </a:r>
          <a:endParaRPr lang="en-US" sz="1700" kern="1200"/>
        </a:p>
        <a:p>
          <a:pPr marL="0" lvl="0" indent="0" algn="l" defTabSz="755650">
            <a:lnSpc>
              <a:spcPct val="90000"/>
            </a:lnSpc>
            <a:spcBef>
              <a:spcPct val="0"/>
            </a:spcBef>
            <a:spcAft>
              <a:spcPct val="35000"/>
            </a:spcAft>
            <a:buNone/>
          </a:pPr>
          <a:r>
            <a:rPr lang="en-GB" sz="1700" kern="1200"/>
            <a:t>Brightness</a:t>
          </a:r>
          <a:endParaRPr lang="en-US" sz="1700" kern="1200"/>
        </a:p>
        <a:p>
          <a:pPr marL="0" lvl="0" indent="0" algn="l" defTabSz="755650">
            <a:lnSpc>
              <a:spcPct val="90000"/>
            </a:lnSpc>
            <a:spcBef>
              <a:spcPct val="0"/>
            </a:spcBef>
            <a:spcAft>
              <a:spcPct val="35000"/>
            </a:spcAft>
            <a:buNone/>
          </a:pPr>
          <a:r>
            <a:rPr lang="en-GB" sz="1700" kern="1200"/>
            <a:t>Spectrum</a:t>
          </a:r>
          <a:endParaRPr lang="en-US" sz="1700" kern="1200"/>
        </a:p>
        <a:p>
          <a:pPr marL="0" lvl="0" indent="0" algn="l" defTabSz="755650">
            <a:lnSpc>
              <a:spcPct val="90000"/>
            </a:lnSpc>
            <a:spcBef>
              <a:spcPct val="0"/>
            </a:spcBef>
            <a:spcAft>
              <a:spcPct val="35000"/>
            </a:spcAft>
            <a:buNone/>
          </a:pPr>
          <a:r>
            <a:rPr lang="en-GB" sz="1700" kern="1200"/>
            <a:t>Temperature</a:t>
          </a:r>
          <a:endParaRPr lang="en-US" sz="1700" kern="1200"/>
        </a:p>
        <a:p>
          <a:pPr marL="0" lvl="0" indent="0" algn="l" defTabSz="755650">
            <a:lnSpc>
              <a:spcPct val="90000"/>
            </a:lnSpc>
            <a:spcBef>
              <a:spcPct val="0"/>
            </a:spcBef>
            <a:spcAft>
              <a:spcPct val="35000"/>
            </a:spcAft>
            <a:buNone/>
          </a:pPr>
          <a:r>
            <a:rPr lang="en-GB" sz="1700" kern="1200"/>
            <a:t>Chemical composition</a:t>
          </a:r>
          <a:endParaRPr lang="en-US" sz="1700" kern="1200"/>
        </a:p>
        <a:p>
          <a:pPr marL="0" lvl="0" indent="0" algn="l" defTabSz="755650">
            <a:lnSpc>
              <a:spcPct val="90000"/>
            </a:lnSpc>
            <a:spcBef>
              <a:spcPct val="0"/>
            </a:spcBef>
            <a:spcAft>
              <a:spcPct val="35000"/>
            </a:spcAft>
            <a:buNone/>
          </a:pPr>
          <a:r>
            <a:rPr lang="en-GB" sz="1700" kern="1200"/>
            <a:t>…</a:t>
          </a:r>
          <a:endParaRPr lang="en-US" sz="1700" kern="1200"/>
        </a:p>
      </dsp:txBody>
      <dsp:txXfrm>
        <a:off x="5892605" y="2351764"/>
        <a:ext cx="4315781" cy="1282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2AEDC-6891-A840-9FB3-3D8D8F369049}">
      <dsp:nvSpPr>
        <dsp:cNvPr id="0" name=""/>
        <dsp:cNvSpPr/>
      </dsp:nvSpPr>
      <dsp:spPr>
        <a:xfrm>
          <a:off x="0" y="3544812"/>
          <a:ext cx="7012370" cy="1163486"/>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A way of thinking about this is with Bias and Variance of the model</a:t>
          </a:r>
          <a:endParaRPr lang="en-US" sz="2100" kern="1200"/>
        </a:p>
      </dsp:txBody>
      <dsp:txXfrm>
        <a:off x="0" y="3544812"/>
        <a:ext cx="7012370" cy="1163486"/>
      </dsp:txXfrm>
    </dsp:sp>
    <dsp:sp modelId="{2885347E-6272-024B-B378-AB335C36EA04}">
      <dsp:nvSpPr>
        <dsp:cNvPr id="0" name=""/>
        <dsp:cNvSpPr/>
      </dsp:nvSpPr>
      <dsp:spPr>
        <a:xfrm rot="10800000">
          <a:off x="0" y="1772822"/>
          <a:ext cx="7012370" cy="1789442"/>
        </a:xfrm>
        <a:prstGeom prst="upArrowCallout">
          <a:avLst/>
        </a:prstGeom>
        <a:solidFill>
          <a:schemeClr val="accent5">
            <a:hueOff val="-747431"/>
            <a:satOff val="209"/>
            <a:lumOff val="-352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These are interdependent</a:t>
          </a:r>
          <a:endParaRPr lang="en-US" sz="2100" kern="1200"/>
        </a:p>
      </dsp:txBody>
      <dsp:txXfrm rot="10800000">
        <a:off x="0" y="1772822"/>
        <a:ext cx="7012370" cy="1162726"/>
      </dsp:txXfrm>
    </dsp:sp>
    <dsp:sp modelId="{C5B88B97-6170-5040-A1AD-7FC4D6AC3D91}">
      <dsp:nvSpPr>
        <dsp:cNvPr id="0" name=""/>
        <dsp:cNvSpPr/>
      </dsp:nvSpPr>
      <dsp:spPr>
        <a:xfrm rot="10800000">
          <a:off x="0" y="832"/>
          <a:ext cx="7012370" cy="1789442"/>
        </a:xfrm>
        <a:prstGeom prst="upArrowCallout">
          <a:avLst/>
        </a:prstGeom>
        <a:solidFill>
          <a:schemeClr val="accent5">
            <a:hueOff val="-1494861"/>
            <a:satOff val="418"/>
            <a:lumOff val="-70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How well the trained model fits the real world depends on:</a:t>
          </a:r>
          <a:endParaRPr lang="en-US" sz="2100" kern="1200"/>
        </a:p>
      </dsp:txBody>
      <dsp:txXfrm rot="-10800000">
        <a:off x="0" y="832"/>
        <a:ext cx="7012370" cy="628094"/>
      </dsp:txXfrm>
    </dsp:sp>
    <dsp:sp modelId="{78DAEC55-13DC-3644-BD77-03C3FCA042C9}">
      <dsp:nvSpPr>
        <dsp:cNvPr id="0" name=""/>
        <dsp:cNvSpPr/>
      </dsp:nvSpPr>
      <dsp:spPr>
        <a:xfrm>
          <a:off x="0" y="628926"/>
          <a:ext cx="3506184" cy="535043"/>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model selected</a:t>
          </a:r>
          <a:endParaRPr lang="en-US" sz="2300" kern="1200"/>
        </a:p>
      </dsp:txBody>
      <dsp:txXfrm>
        <a:off x="0" y="628926"/>
        <a:ext cx="3506184" cy="535043"/>
      </dsp:txXfrm>
    </dsp:sp>
    <dsp:sp modelId="{50A9F088-9327-7B4F-A425-FCD7A2008784}">
      <dsp:nvSpPr>
        <dsp:cNvPr id="0" name=""/>
        <dsp:cNvSpPr/>
      </dsp:nvSpPr>
      <dsp:spPr>
        <a:xfrm>
          <a:off x="3506185" y="628926"/>
          <a:ext cx="3506184" cy="535043"/>
        </a:xfrm>
        <a:prstGeom prst="rect">
          <a:avLst/>
        </a:prstGeom>
        <a:solidFill>
          <a:schemeClr val="accent5">
            <a:tint val="40000"/>
            <a:alpha val="90000"/>
            <a:hueOff val="-1203662"/>
            <a:satOff val="-8325"/>
            <a:lumOff val="-1417"/>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data used for training</a:t>
          </a:r>
          <a:endParaRPr lang="en-US" sz="2300" kern="1200"/>
        </a:p>
      </dsp:txBody>
      <dsp:txXfrm>
        <a:off x="3506185" y="628926"/>
        <a:ext cx="3506184" cy="5350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1C3DD-E321-504D-9D3D-02A5431A90FA}" type="datetimeFigureOut">
              <a:rPr lang="de-DE" smtClean="0"/>
              <a:t>09.10.19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A859-0C78-6D4A-A7D7-D60302DB27AD}" type="slidenum">
              <a:rPr lang="de-DE" smtClean="0"/>
              <a:t>‹Nr.›</a:t>
            </a:fld>
            <a:endParaRPr lang="de-DE"/>
          </a:p>
        </p:txBody>
      </p:sp>
    </p:spTree>
    <p:extLst>
      <p:ext uri="{BB962C8B-B14F-4D97-AF65-F5344CB8AC3E}">
        <p14:creationId xmlns:p14="http://schemas.microsoft.com/office/powerpoint/2010/main" val="270386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datasketches.github.io/" TargetMode="External"/><Relationship Id="rId2" Type="http://schemas.openxmlformats.org/officeDocument/2006/relationships/slide" Target="../slides/slide192.xml"/><Relationship Id="rId1" Type="http://schemas.openxmlformats.org/officeDocument/2006/relationships/notesMaster" Target="../notesMasters/notesMaster1.xml"/><Relationship Id="rId4" Type="http://schemas.openxmlformats.org/officeDocument/2006/relationships/hyperlink" Target="https://github.com/isarn/isarn-sketches-spark" TargetMode="Externa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vox.com/future-perfect/2019/3/5/18251924/self-driving-car-racial-bias-study-autonomous-vehicle-dark-skin"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learngitbranching.js.org/?demo"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ontainerjournal.com/topics/container-ecosystems/5-container-alternatives-to-dock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owardsdatascience.com/how-linkedin-uber-lyft-airbnb-and-netflix-are-solving-data-management-and-discovery-for-machine-9b79ee9184bb"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Georg (20 Vorlesungsstunden):</a:t>
            </a:r>
            <a:br>
              <a:rPr lang="de-DE" dirty="0"/>
            </a:b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Wdh</a:t>
            </a:r>
            <a:r>
              <a:rPr lang="de-DE" sz="1200" b="0" i="0" kern="1200" dirty="0">
                <a:solidFill>
                  <a:schemeClr val="tx1"/>
                </a:solidFill>
                <a:effectLst/>
                <a:latin typeface="+mn-lt"/>
                <a:ea typeface="+mn-ea"/>
                <a:cs typeface="+mn-cs"/>
              </a:rPr>
              <a:t>. was ist Data Science?</a:t>
            </a:r>
            <a:br>
              <a:rPr lang="de-DE" dirty="0"/>
            </a:br>
            <a:r>
              <a:rPr lang="de-DE" sz="1200" b="0" i="0" kern="1200" dirty="0">
                <a:solidFill>
                  <a:schemeClr val="tx1"/>
                </a:solidFill>
                <a:effectLst/>
                <a:latin typeface="+mn-lt"/>
                <a:ea typeface="+mn-ea"/>
                <a:cs typeface="+mn-cs"/>
              </a:rPr>
              <a:t>- In Datenverarbeiten mit SQL, Python und R einsteigen</a:t>
            </a:r>
            <a:br>
              <a:rPr lang="de-DE" dirty="0"/>
            </a:br>
            <a:r>
              <a:rPr lang="de-DE" sz="1200" b="0" i="0" kern="1200" dirty="0">
                <a:solidFill>
                  <a:schemeClr val="tx1"/>
                </a:solidFill>
                <a:effectLst/>
                <a:latin typeface="+mn-lt"/>
                <a:ea typeface="+mn-ea"/>
                <a:cs typeface="+mn-cs"/>
              </a:rPr>
              <a:t>- CRISP-DM</a:t>
            </a:r>
            <a:br>
              <a:rPr lang="de-DE" dirty="0"/>
            </a:br>
            <a:r>
              <a:rPr lang="de-DE" sz="1200" b="0" i="0" kern="1200" dirty="0">
                <a:solidFill>
                  <a:schemeClr val="tx1"/>
                </a:solidFill>
                <a:effectLst/>
                <a:latin typeface="+mn-lt"/>
                <a:ea typeface="+mn-ea"/>
                <a:cs typeface="+mn-cs"/>
              </a:rPr>
              <a:t>- Ausblick auf Big Data, Spark etc.</a:t>
            </a:r>
            <a:br>
              <a:rPr lang="de-DE" dirty="0"/>
            </a:br>
            <a:br>
              <a:rPr lang="de-DE" dirty="0"/>
            </a:br>
            <a:r>
              <a:rPr lang="de-DE" sz="1200" b="0" i="0" kern="1200" dirty="0">
                <a:solidFill>
                  <a:schemeClr val="tx1"/>
                </a:solidFill>
                <a:effectLst/>
                <a:latin typeface="+mn-lt"/>
                <a:ea typeface="+mn-ea"/>
                <a:cs typeface="+mn-cs"/>
              </a:rPr>
              <a:t>Prüfungsartefakte:</a:t>
            </a:r>
            <a:br>
              <a:rPr lang="de-DE" dirty="0"/>
            </a:br>
            <a:r>
              <a:rPr lang="de-DE" sz="1200" b="0" i="0" kern="1200" dirty="0">
                <a:solidFill>
                  <a:schemeClr val="tx1"/>
                </a:solidFill>
                <a:effectLst/>
                <a:latin typeface="+mn-lt"/>
                <a:ea typeface="+mn-ea"/>
                <a:cs typeface="+mn-cs"/>
              </a:rPr>
              <a:t>- Hausarbeit bei Klaus</a:t>
            </a:r>
            <a:br>
              <a:rPr lang="de-DE" dirty="0"/>
            </a:br>
            <a:r>
              <a:rPr lang="de-DE" sz="1200" b="0" i="0" kern="1200" dirty="0">
                <a:solidFill>
                  <a:schemeClr val="tx1"/>
                </a:solidFill>
                <a:effectLst/>
                <a:latin typeface="+mn-lt"/>
                <a:ea typeface="+mn-ea"/>
                <a:cs typeface="+mn-cs"/>
              </a:rPr>
              <a:t>- Präsentation / Referat bei Georg (mehrere Gruppen bilden und vorgegebenes Problem mit einer unterschiedlichen Sprache lösen lassen)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a:t>
            </a:fld>
            <a:endParaRPr lang="de-DE"/>
          </a:p>
        </p:txBody>
      </p:sp>
    </p:spTree>
    <p:extLst>
      <p:ext uri="{BB962C8B-B14F-4D97-AF65-F5344CB8AC3E}">
        <p14:creationId xmlns:p14="http://schemas.microsoft.com/office/powerpoint/2010/main" val="209661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Weil online</a:t>
            </a:r>
            <a:r>
              <a:rPr lang="de-AT" baseline="0" noProof="0" dirty="0"/>
              <a:t> Geschäfte Informationen über alle Einkäufe gespeichert haben, sind d</a:t>
            </a:r>
            <a:r>
              <a:rPr lang="de-AT" noProof="0" dirty="0"/>
              <a:t>ie Vorschläge meist sehr passend.</a:t>
            </a:r>
          </a:p>
          <a:p>
            <a:endParaRPr lang="de-AT" noProof="0" dirty="0"/>
          </a:p>
          <a:p>
            <a:r>
              <a:rPr lang="de-AT" noProof="0" dirty="0"/>
              <a:t>Negativbeispiel: Kindle Einkauf</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14</a:t>
            </a:fld>
            <a:endParaRPr lang="en-US"/>
          </a:p>
        </p:txBody>
      </p:sp>
    </p:spTree>
    <p:extLst>
      <p:ext uri="{BB962C8B-B14F-4D97-AF65-F5344CB8AC3E}">
        <p14:creationId xmlns:p14="http://schemas.microsoft.com/office/powerpoint/2010/main" val="11628902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d92b3384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d92b33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23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d92b33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d92b33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1545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d972096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d972096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linear regression; variants which do not have matrix inversion problem: LASSO, elastic net</a:t>
            </a:r>
            <a:endParaRPr/>
          </a:p>
          <a:p>
            <a:pPr marL="0" lvl="0" indent="0" algn="l" rtl="0">
              <a:spcBef>
                <a:spcPts val="0"/>
              </a:spcBef>
              <a:spcAft>
                <a:spcPts val="0"/>
              </a:spcAft>
              <a:buNone/>
            </a:pPr>
            <a:r>
              <a:rPr lang="de"/>
              <a:t>Tree based models: decision tree, random forest, gradient boosted trees (xgboost, lightgbm, catboost, h2o gbt)</a:t>
            </a:r>
            <a:endParaRPr/>
          </a:p>
          <a:p>
            <a:pPr marL="0" lvl="0" indent="0" algn="l" rtl="0">
              <a:spcBef>
                <a:spcPts val="0"/>
              </a:spcBef>
              <a:spcAft>
                <a:spcPts val="0"/>
              </a:spcAft>
              <a:buNone/>
            </a:pPr>
            <a:r>
              <a:rPr lang="de"/>
              <a:t>anomaly detection, mean shift, autoencoder,</a:t>
            </a:r>
            <a:endParaRPr/>
          </a:p>
          <a:p>
            <a:pPr marL="0" lvl="0" indent="0" algn="l" rtl="0">
              <a:spcBef>
                <a:spcPts val="0"/>
              </a:spcBef>
              <a:spcAft>
                <a:spcPts val="0"/>
              </a:spcAft>
              <a:buNone/>
            </a:pPr>
            <a:r>
              <a:rPr lang="de"/>
              <a:t>deep learning, dbscan, kmeans, hdbscan, ...</a:t>
            </a:r>
            <a:endParaRPr/>
          </a:p>
        </p:txBody>
      </p:sp>
    </p:spTree>
    <p:extLst>
      <p:ext uri="{BB962C8B-B14F-4D97-AF65-F5344CB8AC3E}">
        <p14:creationId xmlns:p14="http://schemas.microsoft.com/office/powerpoint/2010/main" val="4052545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927e7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927e7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6522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927e76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927e76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Gain</a:t>
            </a:r>
            <a:r>
              <a:rPr lang="de-DE" dirty="0"/>
              <a:t> quick </a:t>
            </a:r>
            <a:r>
              <a:rPr lang="de-DE" dirty="0" err="1"/>
              <a:t>feedback</a:t>
            </a:r>
            <a:r>
              <a:rPr lang="de-DE" dirty="0"/>
              <a:t> </a:t>
            </a:r>
            <a:r>
              <a:rPr lang="de-DE" dirty="0" err="1"/>
              <a:t>if</a:t>
            </a:r>
            <a:r>
              <a:rPr lang="de-DE" dirty="0"/>
              <a:t> </a:t>
            </a:r>
            <a:r>
              <a:rPr lang="de-DE" dirty="0" err="1"/>
              <a:t>the</a:t>
            </a:r>
            <a:r>
              <a:rPr lang="de-DE" dirty="0"/>
              <a:t> </a:t>
            </a:r>
            <a:r>
              <a:rPr lang="de-DE" dirty="0" err="1"/>
              <a:t>thing</a:t>
            </a:r>
            <a:r>
              <a:rPr lang="de-DE" dirty="0"/>
              <a:t> </a:t>
            </a:r>
            <a:r>
              <a:rPr lang="de-DE" dirty="0" err="1"/>
              <a:t>you</a:t>
            </a:r>
            <a:r>
              <a:rPr lang="de-DE" dirty="0"/>
              <a:t> </a:t>
            </a:r>
            <a:r>
              <a:rPr lang="de-DE" dirty="0" err="1"/>
              <a:t>are</a:t>
            </a:r>
            <a:r>
              <a:rPr lang="de-DE" dirty="0"/>
              <a:t> </a:t>
            </a:r>
            <a:r>
              <a:rPr lang="de-DE" dirty="0" err="1"/>
              <a:t>building</a:t>
            </a:r>
            <a:r>
              <a:rPr lang="de-DE" dirty="0"/>
              <a:t> </a:t>
            </a:r>
            <a:r>
              <a:rPr lang="de-DE" dirty="0" err="1"/>
              <a:t>is</a:t>
            </a:r>
            <a:r>
              <a:rPr lang="de-DE" dirty="0"/>
              <a:t> </a:t>
            </a:r>
            <a:r>
              <a:rPr lang="de-DE" dirty="0" err="1"/>
              <a:t>actually</a:t>
            </a:r>
            <a:r>
              <a:rPr lang="de-DE" dirty="0"/>
              <a:t> </a:t>
            </a:r>
            <a:r>
              <a:rPr lang="de-DE" dirty="0" err="1"/>
              <a:t>useful</a:t>
            </a:r>
            <a:r>
              <a:rPr lang="de-DE" dirty="0"/>
              <a:t> </a:t>
            </a:r>
            <a:r>
              <a:rPr lang="de-DE" dirty="0" err="1"/>
              <a:t>for</a:t>
            </a:r>
            <a:r>
              <a:rPr lang="de-DE" dirty="0"/>
              <a:t> </a:t>
            </a:r>
            <a:r>
              <a:rPr lang="de-DE" dirty="0" err="1"/>
              <a:t>the</a:t>
            </a:r>
            <a:r>
              <a:rPr lang="de-DE" dirty="0"/>
              <a:t> </a:t>
            </a:r>
            <a:r>
              <a:rPr lang="de-DE" dirty="0" err="1"/>
              <a:t>business</a:t>
            </a:r>
            <a:endParaRPr dirty="0"/>
          </a:p>
        </p:txBody>
      </p:sp>
    </p:spTree>
    <p:extLst>
      <p:ext uri="{BB962C8B-B14F-4D97-AF65-F5344CB8AC3E}">
        <p14:creationId xmlns:p14="http://schemas.microsoft.com/office/powerpoint/2010/main" val="19760424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160</a:t>
            </a:fld>
            <a:endParaRPr lang="de-DE"/>
          </a:p>
        </p:txBody>
      </p:sp>
    </p:spTree>
    <p:extLst>
      <p:ext uri="{BB962C8B-B14F-4D97-AF65-F5344CB8AC3E}">
        <p14:creationId xmlns:p14="http://schemas.microsoft.com/office/powerpoint/2010/main" val="8772958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Deliberately</a:t>
            </a:r>
            <a:r>
              <a:rPr lang="de-DE" dirty="0"/>
              <a:t> </a:t>
            </a:r>
            <a:r>
              <a:rPr lang="de-DE" dirty="0" err="1"/>
              <a:t>renamed</a:t>
            </a:r>
            <a:r>
              <a:rPr lang="de-DE" dirty="0"/>
              <a:t>.</a:t>
            </a:r>
          </a:p>
          <a:p>
            <a:r>
              <a:rPr lang="de-DE" dirty="0" err="1"/>
              <a:t>Obviously</a:t>
            </a:r>
            <a:r>
              <a:rPr lang="de-DE" dirty="0"/>
              <a:t> Cross-validation </a:t>
            </a:r>
            <a:r>
              <a:rPr lang="de-DE" dirty="0" err="1"/>
              <a:t>is</a:t>
            </a:r>
            <a:r>
              <a:rPr lang="de-DE" dirty="0"/>
              <a:t> </a:t>
            </a:r>
            <a:r>
              <a:rPr lang="de-DE" dirty="0" err="1"/>
              <a:t>part</a:t>
            </a:r>
            <a:r>
              <a:rPr lang="de-DE" dirty="0"/>
              <a:t> </a:t>
            </a:r>
            <a:r>
              <a:rPr lang="de-DE" dirty="0" err="1"/>
              <a:t>of</a:t>
            </a:r>
            <a:r>
              <a:rPr lang="de-DE" dirty="0"/>
              <a:t> it.</a:t>
            </a:r>
          </a:p>
          <a:p>
            <a:endParaRPr lang="de-DE" dirty="0"/>
          </a:p>
          <a:p>
            <a:r>
              <a:rPr lang="de-DE" dirty="0"/>
              <a:t>But </a:t>
            </a:r>
            <a:r>
              <a:rPr lang="de-DE" dirty="0" err="1"/>
              <a:t>doing</a:t>
            </a:r>
            <a:r>
              <a:rPr lang="de-DE" dirty="0"/>
              <a:t> an E2E </a:t>
            </a:r>
            <a:r>
              <a:rPr lang="de-DE" dirty="0" err="1"/>
              <a:t>evaluation</a:t>
            </a:r>
            <a:r>
              <a:rPr lang="de-DE" dirty="0"/>
              <a:t> </a:t>
            </a:r>
            <a:r>
              <a:rPr lang="de-DE" dirty="0" err="1"/>
              <a:t>is</a:t>
            </a:r>
            <a:r>
              <a:rPr lang="de-DE" dirty="0"/>
              <a:t> </a:t>
            </a:r>
            <a:r>
              <a:rPr lang="de-DE" dirty="0" err="1"/>
              <a:t>critical</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161</a:t>
            </a:fld>
            <a:endParaRPr lang="de-DE"/>
          </a:p>
        </p:txBody>
      </p:sp>
    </p:spTree>
    <p:extLst>
      <p:ext uri="{BB962C8B-B14F-4D97-AF65-F5344CB8AC3E}">
        <p14:creationId xmlns:p14="http://schemas.microsoft.com/office/powerpoint/2010/main" val="40661517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Importance</a:t>
            </a:r>
            <a:r>
              <a:rPr lang="de-DE" dirty="0"/>
              <a:t> </a:t>
            </a:r>
            <a:r>
              <a:rPr lang="de-DE" dirty="0" err="1"/>
              <a:t>of</a:t>
            </a:r>
            <a:r>
              <a:rPr lang="de-DE" dirty="0"/>
              <a:t> </a:t>
            </a:r>
            <a:r>
              <a:rPr lang="de-DE" dirty="0" err="1"/>
              <a:t>other</a:t>
            </a:r>
            <a:r>
              <a:rPr lang="de-DE" dirty="0"/>
              <a:t> </a:t>
            </a:r>
            <a:r>
              <a:rPr lang="de-DE" dirty="0" err="1"/>
              <a:t>things</a:t>
            </a:r>
            <a:r>
              <a:rPr lang="de-DE" dirty="0"/>
              <a:t> </a:t>
            </a:r>
            <a:r>
              <a:rPr lang="de-DE" dirty="0" err="1"/>
              <a:t>around</a:t>
            </a:r>
            <a:r>
              <a:rPr lang="de-DE" dirty="0"/>
              <a:t> ML</a:t>
            </a:r>
          </a:p>
          <a:p>
            <a:endParaRPr lang="de-DE" dirty="0"/>
          </a:p>
          <a:p>
            <a:r>
              <a:rPr lang="de-DE" dirty="0" err="1"/>
              <a:t>Hopefully</a:t>
            </a:r>
            <a:r>
              <a:rPr lang="de-DE" dirty="0"/>
              <a:t> </a:t>
            </a:r>
            <a:r>
              <a:rPr lang="de-DE" dirty="0" err="1"/>
              <a:t>you</a:t>
            </a:r>
            <a:r>
              <a:rPr lang="de-DE" dirty="0"/>
              <a:t> </a:t>
            </a:r>
            <a:r>
              <a:rPr lang="de-DE" dirty="0" err="1"/>
              <a:t>have</a:t>
            </a:r>
            <a:r>
              <a:rPr lang="de-DE" dirty="0"/>
              <a:t> an </a:t>
            </a:r>
            <a:r>
              <a:rPr lang="de-DE" dirty="0" err="1"/>
              <a:t>integrated</a:t>
            </a:r>
            <a:r>
              <a:rPr lang="de-DE" dirty="0"/>
              <a:t> API </a:t>
            </a:r>
            <a:r>
              <a:rPr lang="de-DE" dirty="0" err="1"/>
              <a:t>available</a:t>
            </a:r>
            <a:r>
              <a:rPr lang="de-DE" dirty="0"/>
              <a:t> </a:t>
            </a:r>
            <a:r>
              <a:rPr lang="de-DE" dirty="0" err="1"/>
              <a:t>early</a:t>
            </a:r>
            <a:r>
              <a:rPr lang="de-DE" dirty="0"/>
              <a:t> on (so IT </a:t>
            </a:r>
            <a:r>
              <a:rPr lang="de-DE" dirty="0" err="1"/>
              <a:t>can</a:t>
            </a:r>
            <a:r>
              <a:rPr lang="de-DE" dirty="0"/>
              <a:t> </a:t>
            </a:r>
            <a:r>
              <a:rPr lang="de-DE" dirty="0" err="1"/>
              <a:t>start</a:t>
            </a:r>
            <a:r>
              <a:rPr lang="de-DE" dirty="0"/>
              <a:t> </a:t>
            </a:r>
            <a:r>
              <a:rPr lang="de-DE" dirty="0" err="1"/>
              <a:t>to</a:t>
            </a:r>
            <a:r>
              <a:rPr lang="de-DE" dirty="0"/>
              <a:t> </a:t>
            </a:r>
            <a:r>
              <a:rPr lang="de-DE" dirty="0" err="1"/>
              <a:t>integrate</a:t>
            </a:r>
            <a:r>
              <a:rPr lang="de-DE" dirty="0"/>
              <a:t> </a:t>
            </a:r>
            <a:r>
              <a:rPr lang="de-DE" dirty="0" err="1"/>
              <a:t>as</a:t>
            </a:r>
            <a:r>
              <a:rPr lang="de-DE" dirty="0"/>
              <a:t> </a:t>
            </a:r>
            <a:r>
              <a:rPr lang="de-DE" dirty="0" err="1"/>
              <a:t>soon</a:t>
            </a:r>
            <a:r>
              <a:rPr lang="de-DE" dirty="0"/>
              <a:t> </a:t>
            </a:r>
            <a:r>
              <a:rPr lang="de-DE" dirty="0" err="1"/>
              <a:t>as</a:t>
            </a:r>
            <a:r>
              <a:rPr lang="de-DE" dirty="0"/>
              <a:t> </a:t>
            </a:r>
            <a:r>
              <a:rPr lang="de-DE" dirty="0" err="1"/>
              <a:t>possible</a:t>
            </a:r>
            <a:r>
              <a:rPr lang="de-DE" dirty="0"/>
              <a:t>)</a:t>
            </a:r>
          </a:p>
          <a:p>
            <a:r>
              <a:rPr lang="de-DE" dirty="0" err="1"/>
              <a:t>That</a:t>
            </a:r>
            <a:r>
              <a:rPr lang="de-DE" dirty="0"/>
              <a:t> </a:t>
            </a:r>
            <a:r>
              <a:rPr lang="de-DE" dirty="0" err="1"/>
              <a:t>is</a:t>
            </a:r>
            <a:r>
              <a:rPr lang="de-DE" dirty="0"/>
              <a:t> </a:t>
            </a:r>
            <a:r>
              <a:rPr lang="de-DE" dirty="0" err="1"/>
              <a:t>totally</a:t>
            </a:r>
            <a:r>
              <a:rPr lang="de-DE" dirty="0"/>
              <a:t> ok </a:t>
            </a:r>
            <a:r>
              <a:rPr lang="de-DE" dirty="0" err="1"/>
              <a:t>to</a:t>
            </a:r>
            <a:r>
              <a:rPr lang="de-DE" dirty="0"/>
              <a:t> </a:t>
            </a:r>
            <a:r>
              <a:rPr lang="de-DE" dirty="0" err="1"/>
              <a:t>use</a:t>
            </a:r>
            <a:r>
              <a:rPr lang="de-DE" dirty="0"/>
              <a:t> a </a:t>
            </a:r>
            <a:r>
              <a:rPr lang="de-DE" dirty="0" err="1"/>
              <a:t>dummy</a:t>
            </a:r>
            <a:r>
              <a:rPr lang="de-DE" dirty="0"/>
              <a:t> </a:t>
            </a:r>
            <a:r>
              <a:rPr lang="de-DE" dirty="0" err="1"/>
              <a:t>classifier</a:t>
            </a:r>
            <a:r>
              <a:rPr lang="de-DE" dirty="0"/>
              <a:t> at </a:t>
            </a:r>
            <a:r>
              <a:rPr lang="de-DE" dirty="0" err="1"/>
              <a:t>first</a:t>
            </a:r>
            <a:r>
              <a:rPr lang="de-DE" dirty="0"/>
              <a:t> </a:t>
            </a:r>
            <a:r>
              <a:rPr lang="de-DE" dirty="0" err="1"/>
              <a:t>until</a:t>
            </a:r>
            <a:r>
              <a:rPr lang="de-DE" dirty="0"/>
              <a:t> </a:t>
            </a:r>
            <a:r>
              <a:rPr lang="de-DE" dirty="0" err="1"/>
              <a:t>the</a:t>
            </a:r>
            <a:r>
              <a:rPr lang="de-DE" dirty="0"/>
              <a:t> final </a:t>
            </a:r>
            <a:r>
              <a:rPr lang="de-DE" dirty="0" err="1"/>
              <a:t>model</a:t>
            </a:r>
            <a:r>
              <a:rPr lang="de-DE" dirty="0"/>
              <a:t> </a:t>
            </a:r>
            <a:r>
              <a:rPr lang="de-DE" dirty="0" err="1"/>
              <a:t>is</a:t>
            </a:r>
            <a:r>
              <a:rPr lang="de-DE" dirty="0"/>
              <a:t> </a:t>
            </a:r>
            <a:r>
              <a:rPr lang="de-DE" dirty="0" err="1"/>
              <a:t>ready</a:t>
            </a:r>
            <a:r>
              <a:rPr lang="de-DE" dirty="0"/>
              <a:t>. </a:t>
            </a:r>
          </a:p>
          <a:p>
            <a:r>
              <a:rPr lang="de-DE" dirty="0" err="1"/>
              <a:t>It</a:t>
            </a:r>
            <a:r>
              <a:rPr lang="de-DE" dirty="0"/>
              <a:t> </a:t>
            </a:r>
            <a:r>
              <a:rPr lang="de-DE" dirty="0" err="1"/>
              <a:t>is</a:t>
            </a:r>
            <a:r>
              <a:rPr lang="de-DE" dirty="0"/>
              <a:t> </a:t>
            </a:r>
            <a:r>
              <a:rPr lang="de-DE" dirty="0" err="1"/>
              <a:t>well</a:t>
            </a:r>
            <a:r>
              <a:rPr lang="de-DE" dirty="0"/>
              <a:t> </a:t>
            </a:r>
            <a:r>
              <a:rPr lang="de-DE" dirty="0" err="1"/>
              <a:t>worth</a:t>
            </a:r>
            <a:r>
              <a:rPr lang="de-DE" dirty="0"/>
              <a:t> </a:t>
            </a:r>
            <a:r>
              <a:rPr lang="de-DE" dirty="0" err="1"/>
              <a:t>having</a:t>
            </a:r>
            <a:r>
              <a:rPr lang="de-DE" dirty="0"/>
              <a:t> an E2E </a:t>
            </a:r>
            <a:r>
              <a:rPr lang="de-DE" dirty="0" err="1"/>
              <a:t>pipeline</a:t>
            </a:r>
            <a:r>
              <a:rPr lang="de-DE" dirty="0"/>
              <a:t> in </a:t>
            </a:r>
            <a:r>
              <a:rPr lang="de-DE" dirty="0" err="1"/>
              <a:t>place</a:t>
            </a:r>
            <a:r>
              <a:rPr lang="de-DE" dirty="0"/>
              <a:t> </a:t>
            </a:r>
            <a:r>
              <a:rPr lang="de-DE" dirty="0" err="1"/>
              <a:t>where</a:t>
            </a:r>
            <a:r>
              <a:rPr lang="de-DE" dirty="0"/>
              <a:t> </a:t>
            </a:r>
            <a:r>
              <a:rPr lang="de-DE" dirty="0" err="1"/>
              <a:t>other</a:t>
            </a:r>
            <a:r>
              <a:rPr lang="de-DE" dirty="0"/>
              <a:t> </a:t>
            </a:r>
            <a:r>
              <a:rPr lang="de-DE" dirty="0" err="1"/>
              <a:t>stakeholders</a:t>
            </a:r>
            <a:r>
              <a:rPr lang="de-DE" dirty="0"/>
              <a:t> </a:t>
            </a:r>
            <a:r>
              <a:rPr lang="de-DE" dirty="0" err="1"/>
              <a:t>can</a:t>
            </a:r>
            <a:r>
              <a:rPr lang="de-DE" dirty="0"/>
              <a:t> </a:t>
            </a:r>
            <a:r>
              <a:rPr lang="de-DE" dirty="0" err="1"/>
              <a:t>easily</a:t>
            </a:r>
            <a:r>
              <a:rPr lang="de-DE" dirty="0"/>
              <a:t> </a:t>
            </a:r>
            <a:r>
              <a:rPr lang="de-DE" dirty="0" err="1"/>
              <a:t>use</a:t>
            </a:r>
            <a:r>
              <a:rPr lang="de-DE" dirty="0"/>
              <a:t> </a:t>
            </a:r>
            <a:r>
              <a:rPr lang="de-DE" dirty="0" err="1"/>
              <a:t>the</a:t>
            </a:r>
            <a:r>
              <a:rPr lang="de-DE" dirty="0"/>
              <a:t> </a:t>
            </a:r>
            <a:r>
              <a:rPr lang="de-DE" dirty="0" err="1"/>
              <a:t>results</a:t>
            </a:r>
            <a:r>
              <a:rPr lang="de-DE" dirty="0"/>
              <a:t> </a:t>
            </a:r>
            <a:r>
              <a:rPr lang="de-DE" dirty="0" err="1"/>
              <a:t>than</a:t>
            </a:r>
            <a:r>
              <a:rPr lang="de-DE" dirty="0"/>
              <a:t> </a:t>
            </a:r>
            <a:r>
              <a:rPr lang="de-DE" dirty="0" err="1"/>
              <a:t>having</a:t>
            </a:r>
            <a:r>
              <a:rPr lang="de-DE" dirty="0"/>
              <a:t> an </a:t>
            </a:r>
            <a:r>
              <a:rPr lang="de-DE" dirty="0" err="1"/>
              <a:t>excellent</a:t>
            </a:r>
            <a:r>
              <a:rPr lang="de-DE" dirty="0"/>
              <a:t> </a:t>
            </a:r>
            <a:r>
              <a:rPr lang="de-DE" dirty="0" err="1"/>
              <a:t>model</a:t>
            </a:r>
            <a:r>
              <a:rPr lang="de-DE" dirty="0"/>
              <a:t> (</a:t>
            </a:r>
            <a:r>
              <a:rPr lang="de-DE" dirty="0" err="1"/>
              <a:t>and</a:t>
            </a:r>
            <a:r>
              <a:rPr lang="de-DE" dirty="0"/>
              <a:t> </a:t>
            </a:r>
            <a:r>
              <a:rPr lang="de-DE" dirty="0" err="1"/>
              <a:t>noone</a:t>
            </a:r>
            <a:r>
              <a:rPr lang="de-DE" dirty="0"/>
              <a:t> </a:t>
            </a:r>
            <a:r>
              <a:rPr lang="de-DE" dirty="0" err="1"/>
              <a:t>consumes</a:t>
            </a:r>
            <a:r>
              <a:rPr lang="de-DE" dirty="0"/>
              <a:t> </a:t>
            </a:r>
            <a:r>
              <a:rPr lang="de-DE" dirty="0" err="1"/>
              <a:t>it</a:t>
            </a:r>
            <a:r>
              <a:rPr lang="de-DE"/>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162</a:t>
            </a:fld>
            <a:endParaRPr lang="de-DE"/>
          </a:p>
        </p:txBody>
      </p:sp>
    </p:spTree>
    <p:extLst>
      <p:ext uri="{BB962C8B-B14F-4D97-AF65-F5344CB8AC3E}">
        <p14:creationId xmlns:p14="http://schemas.microsoft.com/office/powerpoint/2010/main" val="34419403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Will </a:t>
            </a:r>
            <a:r>
              <a:rPr lang="de-DE" dirty="0" err="1"/>
              <a:t>be</a:t>
            </a:r>
            <a:r>
              <a:rPr lang="de-DE" dirty="0"/>
              <a:t> </a:t>
            </a:r>
            <a:r>
              <a:rPr lang="de-DE" dirty="0" err="1"/>
              <a:t>revisited</a:t>
            </a:r>
            <a:r>
              <a:rPr lang="de-DE" dirty="0"/>
              <a:t> </a:t>
            </a:r>
            <a:r>
              <a:rPr lang="de-DE" dirty="0" err="1"/>
              <a:t>later</a:t>
            </a:r>
            <a:r>
              <a:rPr lang="de-DE" dirty="0"/>
              <a:t> in </a:t>
            </a:r>
            <a:r>
              <a:rPr lang="de-DE" dirty="0" err="1"/>
              <a:t>the</a:t>
            </a:r>
            <a:r>
              <a:rPr lang="de-DE" dirty="0"/>
              <a:t> lab </a:t>
            </a:r>
            <a:r>
              <a:rPr lang="de-DE" dirty="0" err="1"/>
              <a:t>and</a:t>
            </a:r>
            <a:r>
              <a:rPr lang="de-DE" dirty="0"/>
              <a:t> also in </a:t>
            </a:r>
            <a:r>
              <a:rPr lang="de-DE" dirty="0" err="1"/>
              <a:t>the</a:t>
            </a:r>
            <a:r>
              <a:rPr lang="de-DE" dirty="0"/>
              <a:t> </a:t>
            </a:r>
            <a:r>
              <a:rPr lang="de-DE" dirty="0" err="1"/>
              <a:t>next</a:t>
            </a:r>
            <a:r>
              <a:rPr lang="de-DE" dirty="0"/>
              <a:t> </a:t>
            </a:r>
            <a:r>
              <a:rPr lang="de-DE" dirty="0" err="1"/>
              <a:t>part</a:t>
            </a:r>
            <a:r>
              <a:rPr lang="de-DE" dirty="0"/>
              <a:t> </a:t>
            </a:r>
            <a:r>
              <a:rPr lang="de-DE" dirty="0" err="1"/>
              <a:t>about</a:t>
            </a:r>
            <a:r>
              <a:rPr lang="de-DE" dirty="0"/>
              <a:t> </a:t>
            </a:r>
            <a:r>
              <a:rPr lang="de-DE" dirty="0" err="1"/>
              <a:t>model</a:t>
            </a:r>
            <a:r>
              <a:rPr lang="de-DE" dirty="0"/>
              <a:t> </a:t>
            </a:r>
            <a:r>
              <a:rPr lang="de-DE" dirty="0" err="1"/>
              <a:t>deployment</a:t>
            </a:r>
            <a:r>
              <a:rPr lang="de-DE" dirty="0"/>
              <a:t> </a:t>
            </a:r>
            <a:r>
              <a:rPr lang="de-DE" dirty="0" err="1"/>
              <a:t>and</a:t>
            </a:r>
            <a:r>
              <a:rPr lang="de-DE" dirty="0"/>
              <a:t> </a:t>
            </a:r>
            <a:r>
              <a:rPr lang="de-DE" dirty="0" err="1"/>
              <a:t>automation</a:t>
            </a:r>
            <a:r>
              <a:rPr lang="de-DE" dirty="0"/>
              <a:t>.</a:t>
            </a:r>
          </a:p>
          <a:p>
            <a:endParaRPr lang="de-DE" dirty="0"/>
          </a:p>
          <a:p>
            <a:r>
              <a:rPr lang="de-DE" dirty="0" err="1"/>
              <a:t>Scaling</a:t>
            </a:r>
            <a:r>
              <a:rPr lang="de-DE" dirty="0"/>
              <a:t> </a:t>
            </a:r>
            <a:r>
              <a:rPr lang="de-DE" dirty="0" err="1"/>
              <a:t>projects</a:t>
            </a:r>
            <a:r>
              <a:rPr lang="de-DE" dirty="0"/>
              <a:t> </a:t>
            </a:r>
            <a:r>
              <a:rPr lang="de-DE" dirty="0" err="1"/>
              <a:t>means</a:t>
            </a:r>
            <a:r>
              <a:rPr lang="de-DE" dirty="0"/>
              <a:t> </a:t>
            </a:r>
            <a:r>
              <a:rPr lang="de-DE" dirty="0" err="1"/>
              <a:t>standardizing</a:t>
            </a:r>
            <a:r>
              <a:rPr lang="de-DE" dirty="0"/>
              <a:t>, </a:t>
            </a:r>
            <a:r>
              <a:rPr lang="de-DE" dirty="0" err="1"/>
              <a:t>making</a:t>
            </a:r>
            <a:r>
              <a:rPr lang="de-DE" dirty="0"/>
              <a:t> </a:t>
            </a:r>
            <a:r>
              <a:rPr lang="de-DE" dirty="0" err="1"/>
              <a:t>results</a:t>
            </a:r>
            <a:r>
              <a:rPr lang="de-DE" dirty="0"/>
              <a:t> </a:t>
            </a:r>
            <a:r>
              <a:rPr lang="de-DE" dirty="0" err="1"/>
              <a:t>reproducible</a:t>
            </a:r>
            <a:r>
              <a:rPr lang="de-DE" dirty="0"/>
              <a:t> </a:t>
            </a:r>
            <a:r>
              <a:rPr lang="de-DE" dirty="0" err="1"/>
              <a:t>and</a:t>
            </a:r>
            <a:r>
              <a:rPr lang="de-DE" dirty="0"/>
              <a:t> </a:t>
            </a:r>
            <a:r>
              <a:rPr lang="de-DE" dirty="0" err="1"/>
              <a:t>runnable</a:t>
            </a:r>
            <a:r>
              <a:rPr lang="de-DE" dirty="0"/>
              <a:t> in </a:t>
            </a:r>
            <a:r>
              <a:rPr lang="de-DE" dirty="0" err="1"/>
              <a:t>any</a:t>
            </a:r>
            <a:r>
              <a:rPr lang="de-DE" dirty="0"/>
              <a:t> </a:t>
            </a:r>
            <a:r>
              <a:rPr lang="de-DE" dirty="0" err="1"/>
              <a:t>environment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163</a:t>
            </a:fld>
            <a:endParaRPr lang="de-DE"/>
          </a:p>
        </p:txBody>
      </p:sp>
    </p:spTree>
    <p:extLst>
      <p:ext uri="{BB962C8B-B14F-4D97-AF65-F5344CB8AC3E}">
        <p14:creationId xmlns:p14="http://schemas.microsoft.com/office/powerpoint/2010/main" val="31718996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92b338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92b338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13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Aber alle Vorschläge sind nicht nützlich.</a:t>
            </a:r>
            <a:r>
              <a:rPr lang="de-AT" baseline="0" noProof="0" dirty="0"/>
              <a:t> Wenn ich einmal ein Nachtlicht gekauft habe, bedeutet es nicht, dass ich ein Nachtlicht von einer anderen Marke kaufen will.</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15</a:t>
            </a:fld>
            <a:endParaRPr lang="en-US"/>
          </a:p>
        </p:txBody>
      </p:sp>
    </p:spTree>
    <p:extLst>
      <p:ext uri="{BB962C8B-B14F-4D97-AF65-F5344CB8AC3E}">
        <p14:creationId xmlns:p14="http://schemas.microsoft.com/office/powerpoint/2010/main" val="3927799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165</a:t>
            </a:fld>
            <a:endParaRPr lang="de-DE"/>
          </a:p>
        </p:txBody>
      </p:sp>
    </p:spTree>
    <p:extLst>
      <p:ext uri="{BB962C8B-B14F-4D97-AF65-F5344CB8AC3E}">
        <p14:creationId xmlns:p14="http://schemas.microsoft.com/office/powerpoint/2010/main" val="22790870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But also </a:t>
            </a:r>
            <a:r>
              <a:rPr lang="de-DE" sz="1200" b="0" i="0" u="none" strike="noStrike" kern="1200" dirty="0" err="1">
                <a:solidFill>
                  <a:schemeClr val="tx1"/>
                </a:solidFill>
                <a:effectLst/>
                <a:latin typeface="+mn-lt"/>
                <a:ea typeface="+mn-ea"/>
                <a:cs typeface="+mn-cs"/>
              </a:rPr>
              <a:t>requirements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risen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drastically</a:t>
            </a:r>
            <a:r>
              <a:rPr lang="de-DE" sz="1200" b="0" i="0" u="none" strike="noStrike" kern="1200" dirty="0">
                <a:solidFill>
                  <a:schemeClr val="tx1"/>
                </a:solidFill>
                <a:effectLst/>
                <a:latin typeface="+mn-lt"/>
                <a:ea typeface="+mn-ea"/>
                <a:cs typeface="+mn-cs"/>
              </a:rPr>
              <a:t>:</a:t>
            </a:r>
          </a:p>
          <a:p>
            <a:pPr marL="171450" indent="-171450" rtl="0">
              <a:buFontTx/>
              <a:buChar char="-"/>
            </a:pPr>
            <a:r>
              <a:rPr lang="de-DE" sz="1200" b="0" i="0" u="none" strike="noStrike" kern="1200" dirty="0" err="1">
                <a:solidFill>
                  <a:schemeClr val="tx1"/>
                </a:solidFill>
                <a:effectLst/>
                <a:latin typeface="+mn-lt"/>
                <a:ea typeface="+mn-ea"/>
                <a:cs typeface="+mn-cs"/>
              </a:rPr>
              <a:t>Reliability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Scalability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Maitainability</a:t>
            </a:r>
            <a:endParaRPr lang="de-DE" sz="1200" b="0" i="0" u="none" strike="noStrike" kern="1200" dirty="0">
              <a:solidFill>
                <a:schemeClr val="tx1"/>
              </a:solidFill>
              <a:effectLst/>
              <a:latin typeface="+mn-lt"/>
              <a:ea typeface="+mn-ea"/>
              <a:cs typeface="+mn-cs"/>
            </a:endParaRPr>
          </a:p>
          <a:p>
            <a:pPr marL="171450" indent="-171450" rtl="0">
              <a:buFontTx/>
              <a:buChar char="-"/>
            </a:pPr>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When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working</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enterprise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comparing</a:t>
            </a:r>
            <a:r>
              <a:rPr lang="de-DE" sz="1200" b="0" i="0" u="none" strike="noStrike" kern="1200" dirty="0">
                <a:solidFill>
                  <a:schemeClr val="tx1"/>
                </a:solidFill>
                <a:effectLst/>
                <a:latin typeface="+mn-lt"/>
                <a:ea typeface="+mn-ea"/>
                <a:cs typeface="+mn-cs"/>
              </a:rPr>
              <a:t> in-house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web </a:t>
            </a:r>
            <a:r>
              <a:rPr lang="de-DE" sz="1200" b="0" i="0" u="none" strike="noStrike" kern="1200" dirty="0" err="1">
                <a:solidFill>
                  <a:schemeClr val="tx1"/>
                </a:solidFill>
                <a:effectLst/>
                <a:latin typeface="+mn-lt"/>
                <a:ea typeface="+mn-ea"/>
                <a:cs typeface="+mn-cs"/>
              </a:rPr>
              <a:t>scale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services</a:t>
            </a:r>
            <a:r>
              <a:rPr lang="de-DE" sz="1200" b="0" i="0" u="none" strike="noStrike" kern="1200" dirty="0">
                <a:solidFill>
                  <a:schemeClr val="tx1"/>
                </a:solidFill>
                <a:effectLst/>
                <a:latin typeface="+mn-lt"/>
                <a:ea typeface="+mn-ea"/>
                <a:cs typeface="+mn-cs"/>
              </a:rPr>
              <a:t> …</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standard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building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blocks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partially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burden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thanks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open </a:t>
            </a:r>
            <a:r>
              <a:rPr lang="de-DE" sz="1200" b="0" i="0" u="none" strike="noStrike" kern="1200" dirty="0" err="1">
                <a:solidFill>
                  <a:schemeClr val="tx1"/>
                </a:solidFill>
                <a:effectLst/>
                <a:latin typeface="+mn-lt"/>
                <a:ea typeface="+mn-ea"/>
                <a:cs typeface="+mn-cs"/>
              </a:rPr>
              <a:t>source</a:t>
            </a:r>
            <a:endParaRPr lang="de-DE" b="0" dirty="0">
              <a:effectLst/>
            </a:endParaRP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many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Store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databases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Remember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result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an expensive </a:t>
            </a:r>
            <a:r>
              <a:rPr lang="de-DE" sz="1200" b="0" i="0" u="none" strike="noStrike" kern="1200" dirty="0" err="1">
                <a:solidFill>
                  <a:schemeClr val="tx1"/>
                </a:solidFill>
                <a:effectLst/>
                <a:latin typeface="+mn-lt"/>
                <a:ea typeface="+mn-ea"/>
                <a:cs typeface="+mn-cs"/>
              </a:rPr>
              <a:t>operation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speed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up</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reads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caches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keyword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filter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various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ways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indexes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Send a </a:t>
            </a:r>
            <a:r>
              <a:rPr lang="de-DE" sz="1200" b="0" i="0" u="none" strike="noStrike" kern="1200" dirty="0" err="1">
                <a:solidFill>
                  <a:schemeClr val="tx1"/>
                </a:solidFill>
                <a:effectLst/>
                <a:latin typeface="+mn-lt"/>
                <a:ea typeface="+mn-ea"/>
                <a:cs typeface="+mn-cs"/>
              </a:rPr>
              <a:t>message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another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handled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asynchronously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stream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Periodically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crunch</a:t>
            </a:r>
            <a:r>
              <a:rPr lang="de-DE" sz="1200" b="0" i="0" u="none" strike="noStrike" kern="1200" dirty="0">
                <a:solidFill>
                  <a:schemeClr val="tx1"/>
                </a:solidFill>
                <a:effectLst/>
                <a:latin typeface="+mn-lt"/>
                <a:ea typeface="+mn-ea"/>
                <a:cs typeface="+mn-cs"/>
              </a:rPr>
              <a:t> a large </a:t>
            </a:r>
            <a:r>
              <a:rPr lang="de-DE" sz="1200" b="0" i="0" u="none" strike="noStrike" kern="1200" dirty="0" err="1">
                <a:solidFill>
                  <a:schemeClr val="tx1"/>
                </a:solidFill>
                <a:effectLst/>
                <a:latin typeface="+mn-lt"/>
                <a:ea typeface="+mn-ea"/>
                <a:cs typeface="+mn-cs"/>
              </a:rPr>
              <a:t>amount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accumulated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batch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 </a:t>
            </a:r>
            <a:endParaRPr lang="de-DE" b="0" dirty="0">
              <a:effectLst/>
            </a:endParaRPr>
          </a:p>
          <a:p>
            <a:pPr rtl="0"/>
            <a:br>
              <a:rPr lang="de-DE" b="0" dirty="0">
                <a:effectLst/>
              </a:rPr>
            </a:br>
            <a:r>
              <a:rPr lang="de-DE" sz="1200" b="0" i="0" u="none" strike="noStrike" kern="1200" dirty="0">
                <a:solidFill>
                  <a:schemeClr val="tx1"/>
                </a:solidFill>
                <a:effectLst/>
                <a:latin typeface="+mn-lt"/>
                <a:ea typeface="+mn-ea"/>
                <a:cs typeface="+mn-cs"/>
              </a:rPr>
              <a:t>BUT:</a:t>
            </a:r>
            <a:endParaRPr lang="de-DE" b="0" dirty="0">
              <a:effectLst/>
            </a:endParaRPr>
          </a:p>
          <a:p>
            <a:pPr rtl="0"/>
            <a:r>
              <a:rPr lang="de-DE" sz="1200" b="0" i="0" u="none" strike="noStrike" kern="1200" dirty="0">
                <a:solidFill>
                  <a:schemeClr val="tx1"/>
                </a:solidFill>
                <a:effectLst/>
                <a:latin typeface="+mn-lt"/>
                <a:ea typeface="+mn-ea"/>
                <a:cs typeface="+mn-cs"/>
              </a:rPr>
              <a:t>not simple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choose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right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ones</a:t>
            </a:r>
            <a:r>
              <a:rPr lang="de-DE" sz="1200" b="0" i="0" u="none" strike="noStrike" kern="1200" dirty="0">
                <a:solidFill>
                  <a:schemeClr val="tx1"/>
                </a:solidFill>
                <a:effectLst/>
                <a:latin typeface="+mn-lt"/>
                <a:ea typeface="+mn-ea"/>
                <a:cs typeface="+mn-cs"/>
              </a:rPr>
              <a:t>, different </a:t>
            </a:r>
            <a:r>
              <a:rPr lang="de-DE" sz="1200" b="0" i="0" u="none" strike="noStrike" kern="1200" dirty="0" err="1">
                <a:solidFill>
                  <a:schemeClr val="tx1"/>
                </a:solidFill>
                <a:effectLst/>
                <a:latin typeface="+mn-lt"/>
                <a:ea typeface="+mn-ea"/>
                <a:cs typeface="+mn-cs"/>
              </a:rPr>
              <a:t>characteristics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case</a:t>
            </a:r>
            <a:endParaRPr lang="de-DE" b="0" dirty="0">
              <a:effectLst/>
            </a:endParaRPr>
          </a:p>
          <a:p>
            <a:r>
              <a:rPr lang="de-DE" b="0" dirty="0">
                <a:effectLst/>
              </a:rPr>
              <a:t>This </a:t>
            </a:r>
            <a:r>
              <a:rPr lang="de-DE" b="0" dirty="0" err="1">
                <a:effectLst/>
              </a:rPr>
              <a:t>is</a:t>
            </a:r>
            <a:r>
              <a:rPr lang="de-DE" b="0" dirty="0">
                <a:effectLst/>
              </a:rPr>
              <a:t> </a:t>
            </a:r>
            <a:r>
              <a:rPr lang="de-DE" b="0" dirty="0" err="1">
                <a:effectLst/>
              </a:rPr>
              <a:t>why</a:t>
            </a:r>
            <a:r>
              <a:rPr lang="de-DE" b="0" dirty="0">
                <a:effectLst/>
              </a:rPr>
              <a:t> so </a:t>
            </a:r>
            <a:r>
              <a:rPr lang="de-DE" b="0" dirty="0" err="1">
                <a:effectLst/>
              </a:rPr>
              <a:t>many</a:t>
            </a:r>
            <a:r>
              <a:rPr lang="de-DE" b="0" dirty="0">
                <a:effectLst/>
              </a:rPr>
              <a:t> different </a:t>
            </a:r>
            <a:r>
              <a:rPr lang="de-DE" b="0" dirty="0" err="1">
                <a:effectLst/>
              </a:rPr>
              <a:t>data</a:t>
            </a:r>
            <a:r>
              <a:rPr lang="de-DE" b="0" dirty="0">
                <a:effectLst/>
              </a:rPr>
              <a:t> </a:t>
            </a:r>
            <a:r>
              <a:rPr lang="de-DE" b="0" dirty="0" err="1">
                <a:effectLst/>
              </a:rPr>
              <a:t>bases</a:t>
            </a:r>
            <a:r>
              <a:rPr lang="de-DE" b="0" dirty="0">
                <a:effectLst/>
              </a:rPr>
              <a:t> </a:t>
            </a:r>
            <a:r>
              <a:rPr lang="de-DE" b="0" dirty="0" err="1">
                <a:effectLst/>
              </a:rPr>
              <a:t>and</a:t>
            </a:r>
            <a:r>
              <a:rPr lang="de-DE" b="0" dirty="0">
                <a:effectLst/>
              </a:rPr>
              <a:t> </a:t>
            </a:r>
            <a:r>
              <a:rPr lang="de-DE" b="0" dirty="0" err="1">
                <a:effectLst/>
              </a:rPr>
              <a:t>data</a:t>
            </a:r>
            <a:r>
              <a:rPr lang="de-DE" b="0" dirty="0">
                <a:effectLst/>
              </a:rPr>
              <a:t> </a:t>
            </a:r>
            <a:r>
              <a:rPr lang="de-DE" b="0" dirty="0" err="1">
                <a:effectLst/>
              </a:rPr>
              <a:t>processing</a:t>
            </a:r>
            <a:r>
              <a:rPr lang="de-DE" b="0" dirty="0">
                <a:effectLst/>
              </a:rPr>
              <a:t> </a:t>
            </a:r>
            <a:r>
              <a:rPr lang="de-DE" b="0" dirty="0" err="1">
                <a:effectLst/>
              </a:rPr>
              <a:t>tools</a:t>
            </a:r>
            <a:r>
              <a:rPr lang="de-DE" b="0" dirty="0">
                <a:effectLst/>
              </a:rPr>
              <a:t> </a:t>
            </a:r>
            <a:r>
              <a:rPr lang="de-DE" b="0" dirty="0" err="1">
                <a:effectLst/>
              </a:rPr>
              <a:t>have</a:t>
            </a:r>
            <a:r>
              <a:rPr lang="de-DE" b="0" dirty="0">
                <a:effectLst/>
              </a:rPr>
              <a:t> </a:t>
            </a:r>
            <a:r>
              <a:rPr lang="de-DE" b="0" dirty="0" err="1">
                <a:effectLst/>
              </a:rPr>
              <a:t>developed</a:t>
            </a:r>
            <a:endParaRPr lang="de-DE" b="0" dirty="0">
              <a:effectLst/>
            </a:endParaRPr>
          </a:p>
          <a:p>
            <a:r>
              <a:rPr lang="de-DE" b="0" dirty="0" err="1">
                <a:effectLst/>
              </a:rPr>
              <a:t>Hopefully</a:t>
            </a:r>
            <a:r>
              <a:rPr lang="de-DE" b="0" dirty="0">
                <a:effectLst/>
              </a:rPr>
              <a:t> after </a:t>
            </a:r>
            <a:r>
              <a:rPr lang="de-DE" b="0" dirty="0" err="1">
                <a:effectLst/>
              </a:rPr>
              <a:t>this</a:t>
            </a:r>
            <a:r>
              <a:rPr lang="de-DE" b="0" dirty="0">
                <a:effectLst/>
              </a:rPr>
              <a:t> </a:t>
            </a:r>
            <a:r>
              <a:rPr lang="de-DE" b="0" dirty="0" err="1">
                <a:effectLst/>
              </a:rPr>
              <a:t>talk</a:t>
            </a:r>
            <a:r>
              <a:rPr lang="de-DE" b="0" dirty="0">
                <a:effectLst/>
              </a:rPr>
              <a:t> </a:t>
            </a:r>
            <a:r>
              <a:rPr lang="de-DE" b="0" dirty="0" err="1">
                <a:effectLst/>
              </a:rPr>
              <a:t>choosing</a:t>
            </a:r>
            <a:r>
              <a:rPr lang="de-DE" b="0" dirty="0">
                <a:effectLst/>
              </a:rPr>
              <a:t> </a:t>
            </a:r>
            <a:r>
              <a:rPr lang="de-DE" b="0" dirty="0" err="1">
                <a:effectLst/>
              </a:rPr>
              <a:t>the</a:t>
            </a:r>
            <a:r>
              <a:rPr lang="de-DE" b="0" dirty="0">
                <a:effectLst/>
              </a:rPr>
              <a:t> </a:t>
            </a:r>
            <a:r>
              <a:rPr lang="de-DE" b="0" dirty="0" err="1">
                <a:effectLst/>
              </a:rPr>
              <a:t>right</a:t>
            </a:r>
            <a:r>
              <a:rPr lang="de-DE" b="0" dirty="0">
                <a:effectLst/>
              </a:rPr>
              <a:t> </a:t>
            </a:r>
            <a:r>
              <a:rPr lang="de-DE" b="0" dirty="0" err="1">
                <a:effectLst/>
              </a:rPr>
              <a:t>components</a:t>
            </a:r>
            <a:r>
              <a:rPr lang="de-DE" b="0" dirty="0">
                <a:effectLst/>
              </a:rPr>
              <a:t> </a:t>
            </a:r>
            <a:r>
              <a:rPr lang="de-DE" b="0" dirty="0" err="1">
                <a:effectLst/>
              </a:rPr>
              <a:t>is</a:t>
            </a:r>
            <a:r>
              <a:rPr lang="de-DE" b="0" dirty="0">
                <a:effectLst/>
              </a:rPr>
              <a:t> a </a:t>
            </a:r>
            <a:r>
              <a:rPr lang="de-DE" b="0" dirty="0" err="1">
                <a:effectLst/>
              </a:rPr>
              <a:t>bit</a:t>
            </a:r>
            <a:r>
              <a:rPr lang="de-DE" b="0" dirty="0">
                <a:effectLst/>
              </a:rPr>
              <a:t> </a:t>
            </a:r>
            <a:r>
              <a:rPr lang="de-DE" b="0" dirty="0" err="1">
                <a:effectLst/>
              </a:rPr>
              <a:t>easier</a:t>
            </a:r>
            <a:r>
              <a:rPr lang="de-DE" b="0" dirty="0">
                <a:effectLst/>
              </a:rPr>
              <a:t> </a:t>
            </a:r>
            <a:r>
              <a:rPr lang="de-DE" b="0" dirty="0" err="1">
                <a:effectLst/>
              </a:rPr>
              <a:t>for</a:t>
            </a:r>
            <a:r>
              <a:rPr lang="de-DE" b="0" dirty="0">
                <a:effectLst/>
              </a:rPr>
              <a:t> </a:t>
            </a:r>
            <a:r>
              <a:rPr lang="de-DE" b="0" dirty="0" err="1">
                <a:effectLst/>
              </a:rPr>
              <a:t>you</a:t>
            </a:r>
            <a:br>
              <a:rPr lang="de-DE" b="0" dirty="0">
                <a:effectLst/>
              </a:rPr>
            </a:b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167</a:t>
            </a:fld>
            <a:endParaRPr lang="de-DE"/>
          </a:p>
        </p:txBody>
      </p:sp>
    </p:spTree>
    <p:extLst>
      <p:ext uri="{BB962C8B-B14F-4D97-AF65-F5344CB8AC3E}">
        <p14:creationId xmlns:p14="http://schemas.microsoft.com/office/powerpoint/2010/main" val="31178501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Internet </a:t>
            </a:r>
            <a:r>
              <a:rPr lang="de-DE" dirty="0" err="1"/>
              <a:t>comapnies</a:t>
            </a:r>
            <a:r>
              <a:rPr lang="de-DE" dirty="0"/>
              <a:t> (</a:t>
            </a:r>
            <a:r>
              <a:rPr lang="de-DE" dirty="0" err="1"/>
              <a:t>yahoo</a:t>
            </a:r>
            <a:r>
              <a:rPr lang="de-DE" dirty="0"/>
              <a:t>, </a:t>
            </a:r>
            <a:r>
              <a:rPr lang="de-DE" dirty="0" err="1"/>
              <a:t>google</a:t>
            </a:r>
            <a:r>
              <a:rPr lang="de-DE" dirty="0"/>
              <a:t>) </a:t>
            </a:r>
            <a:r>
              <a:rPr lang="de-DE" dirty="0" err="1"/>
              <a:t>started</a:t>
            </a:r>
            <a:r>
              <a:rPr lang="de-DE" dirty="0"/>
              <a:t> </a:t>
            </a:r>
            <a:r>
              <a:rPr lang="de-DE" dirty="0" err="1"/>
              <a:t>to</a:t>
            </a:r>
            <a:r>
              <a:rPr lang="de-DE" dirty="0"/>
              <a:t> </a:t>
            </a:r>
            <a:r>
              <a:rPr lang="de-DE" dirty="0" err="1"/>
              <a:t>index</a:t>
            </a:r>
            <a:r>
              <a:rPr lang="de-DE" dirty="0"/>
              <a:t> </a:t>
            </a:r>
            <a:r>
              <a:rPr lang="de-DE" dirty="0" err="1"/>
              <a:t>the</a:t>
            </a:r>
            <a:r>
              <a:rPr lang="de-DE" dirty="0"/>
              <a:t> web</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Scaling</a:t>
            </a:r>
            <a:r>
              <a:rPr lang="de-DE" dirty="0"/>
              <a:t> </a:t>
            </a:r>
            <a:r>
              <a:rPr lang="de-DE" dirty="0" err="1"/>
              <a:t>up</a:t>
            </a:r>
            <a:r>
              <a:rPr lang="de-DE" dirty="0"/>
              <a:t> </a:t>
            </a:r>
            <a:r>
              <a:rPr lang="de-DE" dirty="0" err="1"/>
              <a:t>or</a:t>
            </a:r>
            <a:r>
              <a:rPr lang="de-DE" dirty="0"/>
              <a:t> out</a:t>
            </a:r>
          </a:p>
          <a:p>
            <a:pPr marL="0" lvl="0" indent="0" algn="l" rtl="0">
              <a:spcBef>
                <a:spcPts val="0"/>
              </a:spcBef>
              <a:spcAft>
                <a:spcPts val="0"/>
              </a:spcAft>
              <a:buNone/>
            </a:pPr>
            <a:r>
              <a:rPr lang="de-DE" dirty="0"/>
              <a:t>Licensing </a:t>
            </a:r>
            <a:r>
              <a:rPr lang="de-DE" dirty="0" err="1"/>
              <a:t>for</a:t>
            </a:r>
            <a:r>
              <a:rPr lang="de-DE" dirty="0"/>
              <a:t> </a:t>
            </a:r>
            <a:r>
              <a:rPr lang="de-DE" dirty="0" err="1"/>
              <a:t>scaled</a:t>
            </a:r>
            <a:r>
              <a:rPr lang="de-DE" dirty="0"/>
              <a:t> out </a:t>
            </a:r>
            <a:r>
              <a:rPr lang="de-DE" dirty="0" err="1"/>
              <a:t>commercial</a:t>
            </a:r>
            <a:r>
              <a:rPr lang="de-DE" dirty="0"/>
              <a:t> RDBMS</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Bound</a:t>
            </a:r>
            <a:r>
              <a:rPr lang="de-DE" dirty="0"/>
              <a:t> </a:t>
            </a:r>
            <a:r>
              <a:rPr lang="de-DE" dirty="0" err="1"/>
              <a:t>to</a:t>
            </a:r>
            <a:r>
              <a:rPr lang="de-DE" dirty="0"/>
              <a:t> </a:t>
            </a:r>
            <a:r>
              <a:rPr lang="de-DE" dirty="0" err="1"/>
              <a:t>single</a:t>
            </a:r>
            <a:r>
              <a:rPr lang="de-DE" dirty="0"/>
              <a:t> </a:t>
            </a:r>
            <a:r>
              <a:rPr lang="de-DE" dirty="0" err="1"/>
              <a:t>always</a:t>
            </a:r>
            <a:r>
              <a:rPr lang="de-DE" dirty="0"/>
              <a:t> larger </a:t>
            </a:r>
            <a:r>
              <a:rPr lang="de-DE" dirty="0" err="1"/>
              <a:t>servers</a:t>
            </a:r>
            <a:r>
              <a:rPr lang="de-DE" dirty="0"/>
              <a:t> but </a:t>
            </a:r>
            <a:r>
              <a:rPr lang="de-DE" dirty="0" err="1"/>
              <a:t>write</a:t>
            </a:r>
            <a:r>
              <a:rPr lang="de-DE" dirty="0"/>
              <a:t> IO </a:t>
            </a:r>
            <a:r>
              <a:rPr lang="de-DE" dirty="0" err="1"/>
              <a:t>load</a:t>
            </a:r>
            <a:r>
              <a:rPr lang="de-DE" dirty="0"/>
              <a:t> was </a:t>
            </a:r>
            <a:r>
              <a:rPr lang="de-DE" dirty="0" err="1"/>
              <a:t>too</a:t>
            </a:r>
            <a:r>
              <a:rPr lang="de-DE" dirty="0"/>
              <a:t> large, </a:t>
            </a:r>
            <a:r>
              <a:rPr lang="de-DE" dirty="0" err="1"/>
              <a:t>and</a:t>
            </a:r>
            <a:r>
              <a:rPr lang="de-DE" dirty="0"/>
              <a:t> </a:t>
            </a:r>
            <a:r>
              <a:rPr lang="de-DE" dirty="0" err="1"/>
              <a:t>availability</a:t>
            </a:r>
            <a:r>
              <a:rPr lang="de-DE" dirty="0"/>
              <a:t> </a:t>
            </a:r>
            <a:r>
              <a:rPr lang="de-DE" dirty="0" err="1"/>
              <a:t>too</a:t>
            </a:r>
            <a:r>
              <a:rPr lang="de-DE" dirty="0"/>
              <a:t> </a:t>
            </a:r>
            <a:r>
              <a:rPr lang="de-DE" dirty="0" err="1"/>
              <a:t>low</a:t>
            </a:r>
            <a:endParaRPr dirty="0"/>
          </a:p>
        </p:txBody>
      </p:sp>
    </p:spTree>
    <p:extLst>
      <p:ext uri="{BB962C8B-B14F-4D97-AF65-F5344CB8AC3E}">
        <p14:creationId xmlns:p14="http://schemas.microsoft.com/office/powerpoint/2010/main" val="34410299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Global </a:t>
            </a:r>
            <a:r>
              <a:rPr lang="de-DE" dirty="0" err="1"/>
              <a:t>multi</a:t>
            </a:r>
            <a:r>
              <a:rPr lang="de-DE" dirty="0"/>
              <a:t> </a:t>
            </a:r>
            <a:r>
              <a:rPr lang="de-DE" dirty="0" err="1"/>
              <a:t>data</a:t>
            </a:r>
            <a:r>
              <a:rPr lang="de-DE" dirty="0"/>
              <a:t> </a:t>
            </a:r>
            <a:r>
              <a:rPr lang="de-DE" dirty="0" err="1"/>
              <a:t>center</a:t>
            </a:r>
            <a:r>
              <a:rPr lang="de-DE" dirty="0"/>
              <a:t> </a:t>
            </a:r>
            <a:r>
              <a:rPr lang="de-DE" dirty="0" err="1"/>
              <a:t>availability</a:t>
            </a:r>
            <a:endParaRPr dirty="0"/>
          </a:p>
        </p:txBody>
      </p:sp>
    </p:spTree>
    <p:extLst>
      <p:ext uri="{BB962C8B-B14F-4D97-AF65-F5344CB8AC3E}">
        <p14:creationId xmlns:p14="http://schemas.microsoft.com/office/powerpoint/2010/main" val="24217813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a0bfd700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a0bfd700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a:t>
            </a:r>
            <a:r>
              <a:rPr lang="de-DE" dirty="0" err="1"/>
              <a:t>the</a:t>
            </a:r>
            <a:r>
              <a:rPr lang="de-DE" dirty="0"/>
              <a:t> </a:t>
            </a:r>
            <a:r>
              <a:rPr lang="de-DE" dirty="0" err="1"/>
              <a:t>hardware</a:t>
            </a:r>
            <a:r>
              <a:rPr lang="de-DE" dirty="0"/>
              <a:t> </a:t>
            </a:r>
            <a:r>
              <a:rPr lang="de-DE" dirty="0" err="1"/>
              <a:t>has</a:t>
            </a:r>
            <a:r>
              <a:rPr lang="de-DE" dirty="0"/>
              <a:t> </a:t>
            </a:r>
            <a:r>
              <a:rPr lang="de-DE" dirty="0" err="1"/>
              <a:t>changed</a:t>
            </a:r>
            <a:r>
              <a:rPr lang="de-DE" dirty="0"/>
              <a:t> </a:t>
            </a:r>
            <a:r>
              <a:rPr lang="de-DE" dirty="0" err="1"/>
              <a:t>and</a:t>
            </a:r>
            <a:r>
              <a:rPr lang="de-DE" dirty="0"/>
              <a:t> not all </a:t>
            </a:r>
            <a:r>
              <a:rPr lang="de-DE" dirty="0" err="1"/>
              <a:t>big</a:t>
            </a:r>
            <a:r>
              <a:rPr lang="de-DE" dirty="0"/>
              <a:t> </a:t>
            </a:r>
            <a:r>
              <a:rPr lang="de-DE" dirty="0" err="1"/>
              <a:t>data</a:t>
            </a:r>
            <a:r>
              <a:rPr lang="de-DE" dirty="0"/>
              <a:t> </a:t>
            </a:r>
            <a:r>
              <a:rPr lang="de-DE" dirty="0" err="1"/>
              <a:t>vendors</a:t>
            </a:r>
            <a:r>
              <a:rPr lang="de-DE" dirty="0"/>
              <a:t> </a:t>
            </a:r>
            <a:r>
              <a:rPr lang="de-DE" dirty="0" err="1"/>
              <a:t>have</a:t>
            </a:r>
            <a:r>
              <a:rPr lang="de-DE" dirty="0"/>
              <a:t> </a:t>
            </a:r>
            <a:r>
              <a:rPr lang="de-DE" dirty="0" err="1"/>
              <a:t>this</a:t>
            </a:r>
            <a:r>
              <a:rPr lang="de-DE" dirty="0"/>
              <a:t> </a:t>
            </a:r>
            <a:r>
              <a:rPr lang="de-DE" dirty="0" err="1"/>
              <a:t>reflect</a:t>
            </a:r>
            <a:r>
              <a:rPr lang="de-DE" dirty="0"/>
              <a:t> in </a:t>
            </a:r>
            <a:r>
              <a:rPr lang="de-DE" dirty="0" err="1"/>
              <a:t>their</a:t>
            </a:r>
            <a:r>
              <a:rPr lang="de-DE" dirty="0"/>
              <a:t> </a:t>
            </a:r>
            <a:r>
              <a:rPr lang="de-DE" dirty="0" err="1"/>
              <a:t>big</a:t>
            </a:r>
            <a:r>
              <a:rPr lang="de-DE" dirty="0"/>
              <a:t> </a:t>
            </a:r>
            <a:r>
              <a:rPr lang="de-DE" dirty="0" err="1"/>
              <a:t>marketing</a:t>
            </a:r>
            <a:r>
              <a:rPr lang="de-DE" dirty="0"/>
              <a:t> </a:t>
            </a:r>
            <a:r>
              <a:rPr lang="de-DE" dirty="0" err="1"/>
              <a:t>campaings</a:t>
            </a:r>
            <a:r>
              <a:rPr lang="de-DE" dirty="0"/>
              <a:t>.</a:t>
            </a:r>
            <a:endParaRPr dirty="0"/>
          </a:p>
        </p:txBody>
      </p:sp>
    </p:spTree>
    <p:extLst>
      <p:ext uri="{BB962C8B-B14F-4D97-AF65-F5344CB8AC3E}">
        <p14:creationId xmlns:p14="http://schemas.microsoft.com/office/powerpoint/2010/main" val="14457597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de-DE" dirty="0" err="1"/>
              <a:t>aggregation</a:t>
            </a:r>
            <a:r>
              <a:rPr lang="de-DE" dirty="0"/>
              <a:t> </a:t>
            </a:r>
            <a:r>
              <a:rPr lang="de-DE" dirty="0" err="1"/>
              <a:t>performed</a:t>
            </a:r>
            <a:r>
              <a:rPr lang="de-DE" dirty="0"/>
              <a:t> </a:t>
            </a:r>
            <a:r>
              <a:rPr lang="de-DE" dirty="0" err="1"/>
              <a:t>either</a:t>
            </a:r>
            <a:r>
              <a:rPr lang="de-DE" dirty="0"/>
              <a:t> out </a:t>
            </a:r>
            <a:r>
              <a:rPr lang="de-DE" dirty="0" err="1"/>
              <a:t>of</a:t>
            </a:r>
            <a:r>
              <a:rPr lang="de-DE" dirty="0"/>
              <a:t> </a:t>
            </a:r>
            <a:r>
              <a:rPr lang="de-DE" dirty="0" err="1"/>
              <a:t>core</a:t>
            </a:r>
            <a:r>
              <a:rPr lang="de-DE" dirty="0"/>
              <a:t> </a:t>
            </a:r>
            <a:r>
              <a:rPr lang="de-DE" dirty="0" err="1"/>
              <a:t>or</a:t>
            </a:r>
            <a:r>
              <a:rPr lang="de-DE" dirty="0"/>
              <a:t> </a:t>
            </a:r>
            <a:r>
              <a:rPr lang="de-DE" dirty="0" err="1"/>
              <a:t>cluster</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3 </a:t>
            </a:r>
            <a:r>
              <a:rPr lang="de-DE" dirty="0" err="1"/>
              <a:t>go</a:t>
            </a:r>
            <a:r>
              <a:rPr lang="de-DE" dirty="0"/>
              <a:t> </a:t>
            </a:r>
            <a:r>
              <a:rPr lang="de-DE" dirty="0" err="1"/>
              <a:t>distriburted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enterprise</a:t>
            </a:r>
            <a:r>
              <a:rPr lang="de-DE" dirty="0"/>
              <a:t> style. Linear </a:t>
            </a:r>
            <a:r>
              <a:rPr lang="de-DE" dirty="0" err="1"/>
              <a:t>regressions</a:t>
            </a:r>
            <a:r>
              <a:rPr lang="de-DE" dirty="0"/>
              <a:t> ; ) </a:t>
            </a:r>
            <a:r>
              <a:rPr lang="de-DE" dirty="0" err="1"/>
              <a:t>and</a:t>
            </a:r>
            <a:r>
              <a:rPr lang="de-DE" dirty="0"/>
              <a:t> lots </a:t>
            </a:r>
            <a:r>
              <a:rPr lang="de-DE" dirty="0" err="1"/>
              <a:t>of</a:t>
            </a:r>
            <a:r>
              <a:rPr lang="de-DE" dirty="0"/>
              <a:t> </a:t>
            </a:r>
            <a:r>
              <a:rPr lang="de-DE" dirty="0" err="1"/>
              <a:t>data</a:t>
            </a:r>
            <a:r>
              <a:rPr lang="de-DE" dirty="0"/>
              <a:t> </a:t>
            </a:r>
            <a:r>
              <a:rPr lang="de-DE" dirty="0" err="1"/>
              <a:t>cleaning</a:t>
            </a:r>
            <a:r>
              <a:rPr lang="de-DE" dirty="0"/>
              <a:t> </a:t>
            </a:r>
            <a:r>
              <a:rPr lang="de-DE" dirty="0" err="1"/>
              <a:t>and</a:t>
            </a:r>
            <a:r>
              <a:rPr lang="de-DE" dirty="0"/>
              <a:t> </a:t>
            </a:r>
            <a:r>
              <a:rPr lang="de-DE" dirty="0" err="1"/>
              <a:t>stakeholder</a:t>
            </a:r>
            <a:r>
              <a:rPr lang="de-DE" dirty="0"/>
              <a:t> </a:t>
            </a:r>
            <a:r>
              <a:rPr lang="de-DE" dirty="0" err="1"/>
              <a:t>management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5 -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171</a:t>
            </a:fld>
            <a:endParaRPr lang="de-DE"/>
          </a:p>
        </p:txBody>
      </p:sp>
    </p:spTree>
    <p:extLst>
      <p:ext uri="{BB962C8B-B14F-4D97-AF65-F5344CB8AC3E}">
        <p14:creationId xmlns:p14="http://schemas.microsoft.com/office/powerpoint/2010/main" val="5334640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a0bfd700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5a0bfd700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Internet </a:t>
            </a:r>
            <a:r>
              <a:rPr lang="de" dirty="0" err="1"/>
              <a:t>scale</a:t>
            </a:r>
            <a:r>
              <a:rPr lang="de" dirty="0"/>
              <a:t> </a:t>
            </a:r>
            <a:r>
              <a:rPr lang="de" dirty="0" err="1"/>
              <a:t>indexing</a:t>
            </a:r>
            <a:r>
              <a:rPr lang="de" dirty="0"/>
              <a:t> </a:t>
            </a:r>
            <a:r>
              <a:rPr lang="de" dirty="0" err="1"/>
              <a:t>of</a:t>
            </a:r>
            <a:r>
              <a:rPr lang="de" dirty="0"/>
              <a:t> </a:t>
            </a:r>
            <a:r>
              <a:rPr lang="de" dirty="0" err="1"/>
              <a:t>websites</a:t>
            </a:r>
            <a:r>
              <a:rPr lang="de" dirty="0"/>
              <a:t> (</a:t>
            </a:r>
            <a:r>
              <a:rPr lang="de" dirty="0" err="1"/>
              <a:t>yahoo</a:t>
            </a:r>
            <a:r>
              <a:rPr lang="de" dirty="0"/>
              <a:t>, </a:t>
            </a:r>
            <a:r>
              <a:rPr lang="de" dirty="0" err="1"/>
              <a:t>google</a:t>
            </a:r>
            <a:r>
              <a:rPr lang="de" dirty="0"/>
              <a:t>)</a:t>
            </a:r>
            <a:endParaRPr dirty="0"/>
          </a:p>
          <a:p>
            <a:pPr marL="0" lvl="0" indent="0" algn="l" rtl="0">
              <a:spcBef>
                <a:spcPts val="0"/>
              </a:spcBef>
              <a:spcAft>
                <a:spcPts val="0"/>
              </a:spcAft>
              <a:buNone/>
            </a:pPr>
            <a:r>
              <a:rPr lang="de" dirty="0"/>
              <a:t> </a:t>
            </a:r>
            <a:r>
              <a:rPr lang="de" dirty="0" err="1"/>
              <a:t>map</a:t>
            </a:r>
            <a:r>
              <a:rPr lang="de" dirty="0"/>
              <a:t> </a:t>
            </a:r>
            <a:r>
              <a:rPr lang="de" dirty="0" err="1"/>
              <a:t>reduce</a:t>
            </a:r>
            <a:endParaRPr dirty="0"/>
          </a:p>
          <a:p>
            <a:pPr marL="0" lvl="0" indent="0" algn="l" rtl="0">
              <a:spcBef>
                <a:spcPts val="0"/>
              </a:spcBef>
              <a:spcAft>
                <a:spcPts val="0"/>
              </a:spcAft>
              <a:buNone/>
            </a:pPr>
            <a:r>
              <a:rPr lang="de" dirty="0" err="1"/>
              <a:t>goal</a:t>
            </a:r>
            <a:r>
              <a:rPr lang="de" dirty="0"/>
              <a:t>: </a:t>
            </a:r>
            <a:r>
              <a:rPr lang="de" dirty="0" err="1"/>
              <a:t>parallelize</a:t>
            </a:r>
            <a:r>
              <a:rPr lang="de" dirty="0"/>
              <a:t> </a:t>
            </a:r>
            <a:r>
              <a:rPr lang="de" dirty="0" err="1"/>
              <a:t>only</a:t>
            </a:r>
            <a:r>
              <a:rPr lang="de" dirty="0"/>
              <a:t> </a:t>
            </a:r>
            <a:r>
              <a:rPr lang="de" dirty="0" err="1"/>
              <a:t>business</a:t>
            </a:r>
            <a:r>
              <a:rPr lang="de" dirty="0"/>
              <a:t> </a:t>
            </a:r>
            <a:r>
              <a:rPr lang="de" dirty="0" err="1"/>
              <a:t>domain</a:t>
            </a:r>
            <a:endParaRPr lang="de" dirty="0"/>
          </a:p>
          <a:p>
            <a:pPr marL="171450" lvl="0" indent="-171450" algn="l" rtl="0">
              <a:spcBef>
                <a:spcPts val="0"/>
              </a:spcBef>
              <a:spcAft>
                <a:spcPts val="0"/>
              </a:spcAft>
              <a:buFontTx/>
              <a:buChar char="-"/>
            </a:pPr>
            <a:r>
              <a:rPr lang="de-DE" dirty="0"/>
              <a:t>N</a:t>
            </a:r>
            <a:r>
              <a:rPr lang="de" dirty="0"/>
              <a:t>o </a:t>
            </a:r>
            <a:r>
              <a:rPr lang="de" dirty="0" err="1"/>
              <a:t>networking</a:t>
            </a:r>
            <a:endParaRPr lang="de" dirty="0"/>
          </a:p>
          <a:p>
            <a:pPr marL="171450" lvl="0" indent="-171450" algn="l" rtl="0">
              <a:spcBef>
                <a:spcPts val="0"/>
              </a:spcBef>
              <a:spcAft>
                <a:spcPts val="0"/>
              </a:spcAft>
              <a:buFontTx/>
              <a:buChar char="-"/>
            </a:pPr>
            <a:r>
              <a:rPr lang="de-DE" dirty="0"/>
              <a:t>N</a:t>
            </a:r>
            <a:r>
              <a:rPr lang="de" dirty="0"/>
              <a:t>o </a:t>
            </a:r>
            <a:r>
              <a:rPr lang="de" dirty="0" err="1"/>
              <a:t>retry</a:t>
            </a:r>
            <a:r>
              <a:rPr lang="de" dirty="0"/>
              <a:t> / fault </a:t>
            </a:r>
            <a:r>
              <a:rPr lang="de" dirty="0" err="1"/>
              <a:t>tolerance</a:t>
            </a:r>
            <a:endParaRPr lang="de" dirty="0"/>
          </a:p>
          <a:p>
            <a:pPr marL="171450" lvl="0" indent="-171450" algn="l" rtl="0">
              <a:spcBef>
                <a:spcPts val="0"/>
              </a:spcBef>
              <a:spcAft>
                <a:spcPts val="0"/>
              </a:spcAft>
              <a:buFontTx/>
              <a:buChar char="-"/>
            </a:pPr>
            <a:r>
              <a:rPr lang="de" dirty="0" err="1"/>
              <a:t>No</a:t>
            </a:r>
            <a:r>
              <a:rPr lang="de" dirty="0"/>
              <a:t> </a:t>
            </a:r>
            <a:r>
              <a:rPr lang="de" dirty="0" err="1"/>
              <a:t>concurrency</a:t>
            </a:r>
            <a:endParaRPr lang="de" dirty="0"/>
          </a:p>
          <a:p>
            <a:pPr marL="171450" lvl="0" indent="-171450" algn="l" rtl="0">
              <a:spcBef>
                <a:spcPts val="0"/>
              </a:spcBef>
              <a:spcAft>
                <a:spcPts val="0"/>
              </a:spcAft>
              <a:buFontTx/>
              <a:buChar char="-"/>
            </a:pPr>
            <a:r>
              <a:rPr lang="de-DE" dirty="0"/>
              <a:t>F</a:t>
            </a:r>
            <a:r>
              <a:rPr lang="de" dirty="0" err="1"/>
              <a:t>oxus</a:t>
            </a:r>
            <a:r>
              <a:rPr lang="de" dirty="0"/>
              <a:t> on </a:t>
            </a:r>
            <a:r>
              <a:rPr lang="de" dirty="0" err="1"/>
              <a:t>what</a:t>
            </a:r>
            <a:r>
              <a:rPr lang="de" dirty="0"/>
              <a:t> </a:t>
            </a:r>
            <a:r>
              <a:rPr lang="de" dirty="0" err="1"/>
              <a:t>needs</a:t>
            </a:r>
            <a:r>
              <a:rPr lang="de" dirty="0"/>
              <a:t> </a:t>
            </a:r>
            <a:r>
              <a:rPr lang="de" dirty="0" err="1"/>
              <a:t>to</a:t>
            </a:r>
            <a:r>
              <a:rPr lang="de" dirty="0"/>
              <a:t> </a:t>
            </a:r>
            <a:r>
              <a:rPr lang="de" dirty="0" err="1"/>
              <a:t>get</a:t>
            </a:r>
            <a:r>
              <a:rPr lang="de" dirty="0"/>
              <a:t> </a:t>
            </a:r>
            <a:r>
              <a:rPr lang="de" dirty="0" err="1"/>
              <a:t>done</a:t>
            </a:r>
            <a:endParaRPr lang="de" dirty="0"/>
          </a:p>
          <a:p>
            <a:pPr marL="171450" lvl="0" indent="-171450" algn="l" rtl="0">
              <a:spcBef>
                <a:spcPts val="0"/>
              </a:spcBef>
              <a:spcAft>
                <a:spcPts val="0"/>
              </a:spcAft>
              <a:buFontTx/>
              <a:buChar char="-"/>
            </a:pPr>
            <a:r>
              <a:rPr lang="de-DE" dirty="0"/>
              <a:t>S</a:t>
            </a:r>
            <a:r>
              <a:rPr lang="de" dirty="0" err="1"/>
              <a:t>ame</a:t>
            </a:r>
            <a:r>
              <a:rPr lang="de" dirty="0"/>
              <a:t> </a:t>
            </a:r>
            <a:r>
              <a:rPr lang="de" dirty="0" err="1"/>
              <a:t>code</a:t>
            </a:r>
            <a:r>
              <a:rPr lang="de" dirty="0"/>
              <a:t> on </a:t>
            </a:r>
            <a:r>
              <a:rPr lang="de" dirty="0" err="1"/>
              <a:t>small</a:t>
            </a:r>
            <a:r>
              <a:rPr lang="de" dirty="0"/>
              <a:t> </a:t>
            </a:r>
            <a:r>
              <a:rPr lang="de" dirty="0" err="1"/>
              <a:t>and</a:t>
            </a:r>
            <a:r>
              <a:rPr lang="de" dirty="0"/>
              <a:t> </a:t>
            </a:r>
            <a:r>
              <a:rPr lang="de" dirty="0" err="1"/>
              <a:t>petabyt</a:t>
            </a:r>
            <a:r>
              <a:rPr lang="de" dirty="0"/>
              <a:t> </a:t>
            </a:r>
            <a:r>
              <a:rPr lang="de" dirty="0" err="1"/>
              <a:t>scale</a:t>
            </a:r>
            <a:r>
              <a:rPr lang="de" dirty="0"/>
              <a:t> </a:t>
            </a:r>
            <a:r>
              <a:rPr lang="de" dirty="0" err="1"/>
              <a:t>of</a:t>
            </a:r>
            <a:r>
              <a:rPr lang="de" dirty="0"/>
              <a:t> </a:t>
            </a:r>
            <a:r>
              <a:rPr lang="de" dirty="0" err="1"/>
              <a:t>data</a:t>
            </a:r>
            <a:endParaRPr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Previous</a:t>
            </a:r>
            <a:r>
              <a:rPr lang="de-DE" dirty="0"/>
              <a:t> </a:t>
            </a:r>
            <a:r>
              <a:rPr lang="de-DE" dirty="0" err="1"/>
              <a:t>solutions</a:t>
            </a:r>
            <a:r>
              <a:rPr lang="de-DE" dirty="0"/>
              <a:t> </a:t>
            </a:r>
            <a:r>
              <a:rPr lang="de-DE" dirty="0" err="1"/>
              <a:t>required</a:t>
            </a:r>
            <a:r>
              <a:rPr lang="de-DE" dirty="0"/>
              <a:t> </a:t>
            </a:r>
            <a:r>
              <a:rPr lang="de-DE" dirty="0" err="1"/>
              <a:t>manual</a:t>
            </a:r>
            <a:r>
              <a:rPr lang="de-DE" dirty="0"/>
              <a:t> </a:t>
            </a:r>
            <a:r>
              <a:rPr lang="de-DE" dirty="0" err="1"/>
              <a:t>handling</a:t>
            </a:r>
            <a:r>
              <a:rPr lang="de-DE" dirty="0"/>
              <a:t> </a:t>
            </a:r>
            <a:r>
              <a:rPr lang="de-DE" dirty="0" err="1"/>
              <a:t>of</a:t>
            </a:r>
            <a:r>
              <a:rPr lang="de-DE" dirty="0"/>
              <a:t> </a:t>
            </a:r>
            <a:r>
              <a:rPr lang="de-DE" dirty="0" err="1"/>
              <a:t>sophisticated</a:t>
            </a:r>
            <a:r>
              <a:rPr lang="de-DE" dirty="0"/>
              <a:t> </a:t>
            </a:r>
            <a:r>
              <a:rPr lang="de-DE" dirty="0" err="1"/>
              <a:t>problems</a:t>
            </a:r>
            <a:r>
              <a:rPr lang="de-DE" dirty="0"/>
              <a:t> </a:t>
            </a:r>
            <a:r>
              <a:rPr lang="de-DE" dirty="0" err="1"/>
              <a:t>to</a:t>
            </a:r>
            <a:r>
              <a:rPr lang="de-DE" dirty="0"/>
              <a:t> </a:t>
            </a:r>
            <a:r>
              <a:rPr lang="de-DE" dirty="0" err="1"/>
              <a:t>achieve</a:t>
            </a:r>
            <a:r>
              <a:rPr lang="de-DE" dirty="0"/>
              <a:t> fault tolerant </a:t>
            </a:r>
            <a:r>
              <a:rPr lang="de-DE" dirty="0" err="1"/>
              <a:t>applications</a:t>
            </a:r>
            <a:endParaRPr dirty="0"/>
          </a:p>
        </p:txBody>
      </p:sp>
    </p:spTree>
    <p:extLst>
      <p:ext uri="{BB962C8B-B14F-4D97-AF65-F5344CB8AC3E}">
        <p14:creationId xmlns:p14="http://schemas.microsoft.com/office/powerpoint/2010/main" val="33634361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err="1">
                <a:solidFill>
                  <a:schemeClr val="tx1"/>
                </a:solidFill>
                <a:effectLst/>
                <a:latin typeface="+mn-lt"/>
                <a:ea typeface="+mn-ea"/>
                <a:cs typeface="+mn-cs"/>
              </a:rPr>
              <a:t>similar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mergesort</a:t>
            </a:r>
            <a:r>
              <a:rPr lang="de-DE" sz="1200" b="0" i="0" u="none" strike="noStrike" kern="1200" dirty="0">
                <a:solidFill>
                  <a:schemeClr val="tx1"/>
                </a:solidFill>
                <a:effectLst/>
                <a:latin typeface="+mn-lt"/>
                <a:ea typeface="+mn-ea"/>
                <a:cs typeface="+mn-cs"/>
              </a:rPr>
              <a:t> -&gt; </a:t>
            </a:r>
            <a:r>
              <a:rPr lang="de-DE" sz="1200" b="0" i="0" u="none" strike="noStrike" kern="1200" dirty="0" err="1">
                <a:solidFill>
                  <a:schemeClr val="tx1"/>
                </a:solidFill>
                <a:effectLst/>
                <a:latin typeface="+mn-lt"/>
                <a:ea typeface="+mn-ea"/>
                <a:cs typeface="+mn-cs"/>
              </a:rPr>
              <a:t>illustrate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example</a:t>
            </a:r>
            <a:endParaRPr lang="de-DE" b="0" dirty="0">
              <a:effectLst/>
            </a:endParaRPr>
          </a:p>
          <a:p>
            <a:pPr rtl="0"/>
            <a:r>
              <a:rPr lang="de-DE" sz="1200" b="0" i="0" u="none" strike="noStrike" kern="1200" dirty="0" err="1">
                <a:solidFill>
                  <a:schemeClr val="tx1"/>
                </a:solidFill>
                <a:effectLst/>
                <a:latin typeface="+mn-lt"/>
                <a:ea typeface="+mn-ea"/>
                <a:cs typeface="+mn-cs"/>
              </a:rPr>
              <a:t>note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function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should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commutative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exchanged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network</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communtative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operations</a:t>
            </a:r>
            <a:r>
              <a:rPr lang="de-DE" sz="1200" b="0" i="0" u="none" strike="noStrike" kern="1200" dirty="0">
                <a:solidFill>
                  <a:schemeClr val="tx1"/>
                </a:solidFill>
                <a:effectLst/>
                <a:latin typeface="+mn-lt"/>
                <a:ea typeface="+mn-ea"/>
                <a:cs typeface="+mn-cs"/>
              </a:rPr>
              <a:t> must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irrelevant, </a:t>
            </a:r>
            <a:r>
              <a:rPr lang="de-DE" sz="1200" b="0" i="0" u="none" strike="noStrike" kern="1200" dirty="0" err="1">
                <a:solidFill>
                  <a:schemeClr val="tx1"/>
                </a:solidFill>
                <a:effectLst/>
                <a:latin typeface="+mn-lt"/>
                <a:ea typeface="+mn-ea"/>
                <a:cs typeface="+mn-cs"/>
              </a:rPr>
              <a:t>no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deterministic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ordering</a:t>
            </a:r>
            <a:r>
              <a:rPr lang="de-DE" sz="1200" b="0" i="0" u="none" strike="noStrike" kern="1200" dirty="0">
                <a:solidFill>
                  <a:schemeClr val="tx1"/>
                </a:solidFill>
                <a:effectLst/>
                <a:latin typeface="+mn-lt"/>
                <a:ea typeface="+mn-ea"/>
                <a:cs typeface="+mn-cs"/>
              </a:rPr>
              <a:t> after </a:t>
            </a:r>
            <a:r>
              <a:rPr lang="de-DE" sz="1200" b="0" i="0" u="none" strike="noStrike" kern="1200" dirty="0" err="1">
                <a:solidFill>
                  <a:schemeClr val="tx1"/>
                </a:solidFill>
                <a:effectLst/>
                <a:latin typeface="+mn-lt"/>
                <a:ea typeface="+mn-ea"/>
                <a:cs typeface="+mn-cs"/>
              </a:rPr>
              <a:t>network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push down </a:t>
            </a:r>
            <a:r>
              <a:rPr lang="de-DE" sz="1200" b="0" i="0" u="none" strike="noStrike" kern="1200" dirty="0" err="1">
                <a:solidFill>
                  <a:schemeClr val="tx1"/>
                </a:solidFill>
                <a:effectLst/>
                <a:latin typeface="+mn-lt"/>
                <a:ea typeface="+mn-ea"/>
                <a:cs typeface="+mn-cs"/>
              </a:rPr>
              <a:t>predicates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decrease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improve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endParaRPr lang="de-DE" b="0" dirty="0">
              <a:effectLst/>
            </a:endParaRPr>
          </a:p>
          <a:p>
            <a:br>
              <a:rPr lang="de-DE" b="0" dirty="0">
                <a:effectLst/>
              </a:rPr>
            </a:br>
            <a:r>
              <a:rPr lang="de-DE" b="0" dirty="0">
                <a:effectLst/>
              </a:rPr>
              <a:t>Data </a:t>
            </a:r>
            <a:r>
              <a:rPr lang="de-DE" b="0" dirty="0" err="1">
                <a:effectLst/>
              </a:rPr>
              <a:t>written</a:t>
            </a:r>
            <a:r>
              <a:rPr lang="de-DE" b="0" dirty="0">
                <a:effectLst/>
              </a:rPr>
              <a:t> </a:t>
            </a:r>
            <a:r>
              <a:rPr lang="de-DE" b="0" dirty="0" err="1">
                <a:effectLst/>
              </a:rPr>
              <a:t>to</a:t>
            </a:r>
            <a:r>
              <a:rPr lang="de-DE" b="0" dirty="0">
                <a:effectLst/>
              </a:rPr>
              <a:t> </a:t>
            </a:r>
            <a:r>
              <a:rPr lang="de-DE" b="0" dirty="0" err="1">
                <a:effectLst/>
              </a:rPr>
              <a:t>disk</a:t>
            </a:r>
            <a:r>
              <a:rPr lang="de-DE" b="0" dirty="0">
                <a:effectLst/>
              </a:rPr>
              <a:t> on </a:t>
            </a:r>
            <a:r>
              <a:rPr lang="de-DE" b="0" dirty="0" err="1">
                <a:effectLst/>
              </a:rPr>
              <a:t>each</a:t>
            </a:r>
            <a:r>
              <a:rPr lang="de-DE" b="0" dirty="0">
                <a:effectLst/>
              </a:rPr>
              <a:t> </a:t>
            </a:r>
            <a:r>
              <a:rPr lang="de-DE" b="0" dirty="0" err="1">
                <a:effectLst/>
              </a:rPr>
              <a:t>step</a:t>
            </a:r>
            <a:r>
              <a:rPr lang="de-DE" b="0" dirty="0">
                <a:effectLst/>
              </a:rPr>
              <a:t>. </a:t>
            </a:r>
            <a:r>
              <a:rPr lang="de-DE" b="0" dirty="0" err="1">
                <a:effectLst/>
              </a:rPr>
              <a:t>Very</a:t>
            </a:r>
            <a:r>
              <a:rPr lang="de-DE" b="0" dirty="0">
                <a:effectLst/>
              </a:rPr>
              <a:t> </a:t>
            </a:r>
            <a:r>
              <a:rPr lang="de-DE" b="0" dirty="0" err="1">
                <a:effectLst/>
              </a:rPr>
              <a:t>reliable</a:t>
            </a:r>
            <a:r>
              <a:rPr lang="de-DE" b="0" dirty="0">
                <a:effectLst/>
              </a:rPr>
              <a:t> </a:t>
            </a:r>
            <a:r>
              <a:rPr lang="de-DE" b="0" dirty="0" err="1">
                <a:effectLst/>
              </a:rPr>
              <a:t>and</a:t>
            </a:r>
            <a:r>
              <a:rPr lang="de-DE" b="0" dirty="0">
                <a:effectLst/>
              </a:rPr>
              <a:t> </a:t>
            </a:r>
            <a:r>
              <a:rPr lang="de-DE" b="0" dirty="0" err="1">
                <a:effectLst/>
              </a:rPr>
              <a:t>slow</a:t>
            </a:r>
            <a:endParaRPr lang="de-DE" b="0" dirty="0">
              <a:effectLst/>
            </a:endParaRPr>
          </a:p>
          <a:p>
            <a:r>
              <a:rPr lang="de-DE" b="0" dirty="0">
                <a:effectLst/>
              </a:rPr>
              <a:t>But </a:t>
            </a:r>
            <a:r>
              <a:rPr lang="de-DE" b="0" dirty="0" err="1">
                <a:effectLst/>
              </a:rPr>
              <a:t>framework</a:t>
            </a:r>
            <a:r>
              <a:rPr lang="de-DE" b="0" dirty="0">
                <a:effectLst/>
              </a:rPr>
              <a:t> </a:t>
            </a:r>
            <a:r>
              <a:rPr lang="de-DE" b="0" dirty="0" err="1">
                <a:effectLst/>
              </a:rPr>
              <a:t>takes</a:t>
            </a:r>
            <a:r>
              <a:rPr lang="de-DE" b="0" dirty="0">
                <a:effectLst/>
              </a:rPr>
              <a:t> care </a:t>
            </a:r>
            <a:r>
              <a:rPr lang="de-DE" b="0" dirty="0" err="1">
                <a:effectLst/>
              </a:rPr>
              <a:t>of</a:t>
            </a:r>
            <a:r>
              <a:rPr lang="de-DE" b="0" dirty="0">
                <a:effectLst/>
              </a:rPr>
              <a:t> </a:t>
            </a:r>
            <a:r>
              <a:rPr lang="de-DE" b="0" dirty="0" err="1">
                <a:effectLst/>
              </a:rPr>
              <a:t>hard</a:t>
            </a:r>
            <a:r>
              <a:rPr lang="de-DE" b="0" dirty="0">
                <a:effectLst/>
              </a:rPr>
              <a:t> </a:t>
            </a:r>
            <a:r>
              <a:rPr lang="de-DE" b="0" dirty="0" err="1">
                <a:effectLst/>
              </a:rPr>
              <a:t>things</a:t>
            </a:r>
            <a:r>
              <a:rPr lang="de-DE" b="0" dirty="0">
                <a:effectLst/>
              </a:rPr>
              <a:t> (</a:t>
            </a:r>
            <a:r>
              <a:rPr lang="de-DE" b="0" dirty="0" err="1">
                <a:effectLst/>
              </a:rPr>
              <a:t>reliability</a:t>
            </a:r>
            <a:r>
              <a:rPr lang="de-DE" b="0" dirty="0">
                <a:effectLst/>
              </a:rPr>
              <a:t>, </a:t>
            </a:r>
            <a:r>
              <a:rPr lang="de-DE" b="0" dirty="0" err="1">
                <a:effectLst/>
              </a:rPr>
              <a:t>retrying</a:t>
            </a:r>
            <a:r>
              <a:rPr lang="de-DE" b="0" dirty="0">
                <a:effectLst/>
              </a:rPr>
              <a:t>, </a:t>
            </a:r>
            <a:r>
              <a:rPr lang="de-DE" b="0" dirty="0" err="1">
                <a:effectLst/>
              </a:rPr>
              <a:t>network</a:t>
            </a:r>
            <a:r>
              <a:rPr lang="de-DE" b="0" dirty="0">
                <a:effectLst/>
              </a:rPr>
              <a:t> </a:t>
            </a:r>
            <a:r>
              <a:rPr lang="de-DE" b="0" dirty="0" err="1">
                <a:effectLst/>
              </a:rPr>
              <a:t>communications</a:t>
            </a:r>
            <a:r>
              <a:rPr lang="de-DE" b="0" dirty="0">
                <a:effectLst/>
              </a:rPr>
              <a:t>, </a:t>
            </a:r>
            <a:r>
              <a:rPr lang="de-DE" b="0" dirty="0" err="1">
                <a:effectLst/>
              </a:rPr>
              <a:t>delays</a:t>
            </a:r>
            <a:r>
              <a:rPr lang="de-DE" b="0" dirty="0">
                <a:effectLst/>
              </a:rPr>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173</a:t>
            </a:fld>
            <a:endParaRPr lang="de-DE"/>
          </a:p>
        </p:txBody>
      </p:sp>
    </p:spTree>
    <p:extLst>
      <p:ext uri="{BB962C8B-B14F-4D97-AF65-F5344CB8AC3E}">
        <p14:creationId xmlns:p14="http://schemas.microsoft.com/office/powerpoint/2010/main" val="15483926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5a0bfd700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5a0bfd700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5583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a0bfd700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a0bfd700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The </a:t>
            </a:r>
            <a:r>
              <a:rPr lang="de-DE" dirty="0" err="1"/>
              <a:t>ecosystem</a:t>
            </a:r>
            <a:r>
              <a:rPr lang="de-DE" dirty="0"/>
              <a:t> </a:t>
            </a:r>
            <a:r>
              <a:rPr lang="de-DE" dirty="0" err="1"/>
              <a:t>has</a:t>
            </a:r>
            <a:r>
              <a:rPr lang="de-DE" dirty="0"/>
              <a:t> </a:t>
            </a:r>
            <a:r>
              <a:rPr lang="de-DE" dirty="0" err="1"/>
              <a:t>grown</a:t>
            </a:r>
            <a:r>
              <a:rPr lang="de-DE" dirty="0"/>
              <a:t> </a:t>
            </a:r>
            <a:r>
              <a:rPr lang="de-DE" dirty="0" err="1"/>
              <a:t>massively</a:t>
            </a:r>
            <a:endParaRPr lang="de-DE" dirty="0"/>
          </a:p>
          <a:p>
            <a:pPr marL="0" lvl="0" indent="0" algn="l" rtl="0">
              <a:spcBef>
                <a:spcPts val="0"/>
              </a:spcBef>
              <a:spcAft>
                <a:spcPts val="0"/>
              </a:spcAft>
              <a:buNone/>
            </a:pPr>
            <a:r>
              <a:rPr lang="de-DE" dirty="0"/>
              <a:t>A </a:t>
            </a:r>
            <a:r>
              <a:rPr lang="de-DE" dirty="0" err="1"/>
              <a:t>lot</a:t>
            </a:r>
            <a:r>
              <a:rPr lang="de-DE" dirty="0"/>
              <a:t> </a:t>
            </a:r>
            <a:r>
              <a:rPr lang="de-DE" dirty="0" err="1"/>
              <a:t>of</a:t>
            </a:r>
            <a:r>
              <a:rPr lang="de-DE" dirty="0"/>
              <a:t> </a:t>
            </a:r>
            <a:r>
              <a:rPr lang="de-DE" dirty="0" err="1"/>
              <a:t>vendors</a:t>
            </a:r>
            <a:r>
              <a:rPr lang="de-DE" dirty="0"/>
              <a:t> </a:t>
            </a:r>
            <a:r>
              <a:rPr lang="de-DE" dirty="0" err="1"/>
              <a:t>want</a:t>
            </a:r>
            <a:r>
              <a:rPr lang="de-DE" dirty="0"/>
              <a:t> </a:t>
            </a:r>
            <a:r>
              <a:rPr lang="de-DE" dirty="0" err="1"/>
              <a:t>to</a:t>
            </a:r>
            <a:r>
              <a:rPr lang="de-DE" dirty="0"/>
              <a:t> </a:t>
            </a:r>
            <a:r>
              <a:rPr lang="de-DE" dirty="0" err="1"/>
              <a:t>have</a:t>
            </a:r>
            <a:r>
              <a:rPr lang="de-DE" dirty="0"/>
              <a:t> a </a:t>
            </a:r>
            <a:r>
              <a:rPr lang="de-DE" dirty="0" err="1"/>
              <a:t>part</a:t>
            </a:r>
            <a:r>
              <a:rPr lang="de-DE" dirty="0"/>
              <a:t> </a:t>
            </a:r>
            <a:r>
              <a:rPr lang="de-DE" dirty="0" err="1"/>
              <a:t>of</a:t>
            </a:r>
            <a:r>
              <a:rPr lang="de-DE" dirty="0"/>
              <a:t> </a:t>
            </a:r>
            <a:r>
              <a:rPr lang="de-DE" dirty="0" err="1"/>
              <a:t>it</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Recently</a:t>
            </a:r>
            <a:r>
              <a:rPr lang="de-DE" dirty="0"/>
              <a:t> </a:t>
            </a:r>
            <a:r>
              <a:rPr lang="de-DE" dirty="0" err="1"/>
              <a:t>there</a:t>
            </a:r>
            <a:r>
              <a:rPr lang="de-DE" dirty="0"/>
              <a:t> was a strong </a:t>
            </a:r>
            <a:r>
              <a:rPr lang="de-DE" dirty="0" err="1"/>
              <a:t>movement</a:t>
            </a:r>
            <a:r>
              <a:rPr lang="de-DE" dirty="0"/>
              <a:t> </a:t>
            </a:r>
            <a:r>
              <a:rPr lang="de-DE" dirty="0" err="1"/>
              <a:t>to</a:t>
            </a:r>
            <a:r>
              <a:rPr lang="de-DE" dirty="0"/>
              <a:t> </a:t>
            </a:r>
            <a:r>
              <a:rPr lang="de-DE" dirty="0" err="1"/>
              <a:t>managed</a:t>
            </a:r>
            <a:r>
              <a:rPr lang="de-DE" dirty="0"/>
              <a:t> </a:t>
            </a:r>
            <a:r>
              <a:rPr lang="de-DE" dirty="0" err="1"/>
              <a:t>cloud-hosted</a:t>
            </a:r>
            <a:r>
              <a:rPr lang="de-DE" dirty="0"/>
              <a:t> </a:t>
            </a:r>
            <a:r>
              <a:rPr lang="de-DE" dirty="0" err="1"/>
              <a:t>environments</a:t>
            </a:r>
            <a:endParaRPr lang="de-DE" dirty="0"/>
          </a:p>
          <a:p>
            <a:pPr marL="0" lvl="0" indent="0" algn="l" rtl="0">
              <a:spcBef>
                <a:spcPts val="0"/>
              </a:spcBef>
              <a:spcAft>
                <a:spcPts val="0"/>
              </a:spcAft>
              <a:buNone/>
            </a:pPr>
            <a:r>
              <a:rPr lang="de-DE" dirty="0"/>
              <a:t>- </a:t>
            </a:r>
            <a:r>
              <a:rPr lang="de-DE" dirty="0" err="1"/>
              <a:t>Simpliity</a:t>
            </a:r>
            <a:r>
              <a:rPr lang="de-DE" dirty="0"/>
              <a:t> </a:t>
            </a:r>
            <a:r>
              <a:rPr lang="de-DE" dirty="0" err="1"/>
              <a:t>of</a:t>
            </a:r>
            <a:r>
              <a:rPr lang="de-DE" dirty="0"/>
              <a:t> </a:t>
            </a:r>
            <a:r>
              <a:rPr lang="de-DE" dirty="0" err="1"/>
              <a:t>hosting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big</a:t>
            </a:r>
            <a:r>
              <a:rPr lang="de-DE" dirty="0"/>
              <a:t> </a:t>
            </a:r>
            <a:r>
              <a:rPr lang="de-DE" dirty="0" err="1"/>
              <a:t>data</a:t>
            </a:r>
            <a:r>
              <a:rPr lang="de-DE" dirty="0"/>
              <a:t> </a:t>
            </a:r>
            <a:r>
              <a:rPr lang="de-DE" dirty="0" err="1"/>
              <a:t>is</a:t>
            </a:r>
            <a:r>
              <a:rPr lang="de-DE" dirty="0"/>
              <a:t> like </a:t>
            </a:r>
            <a:r>
              <a:rPr lang="de-DE" dirty="0" err="1"/>
              <a:t>mainframe</a:t>
            </a:r>
            <a:r>
              <a:rPr lang="de-DE" dirty="0"/>
              <a:t> </a:t>
            </a:r>
            <a:r>
              <a:rPr lang="de-DE" dirty="0" err="1"/>
              <a:t>spaghetti</a:t>
            </a:r>
            <a:r>
              <a:rPr lang="de-DE" dirty="0"/>
              <a:t> </a:t>
            </a:r>
            <a:r>
              <a:rPr lang="de-DE" dirty="0" err="1"/>
              <a:t>code</a:t>
            </a:r>
            <a:r>
              <a:rPr lang="de-DE" dirty="0"/>
              <a:t> on </a:t>
            </a:r>
            <a:r>
              <a:rPr lang="de-DE" dirty="0" err="1"/>
              <a:t>steroids</a:t>
            </a:r>
            <a:r>
              <a:rPr lang="de-DE" dirty="0"/>
              <a:t>. The </a:t>
            </a:r>
            <a:r>
              <a:rPr lang="de-DE" dirty="0" err="1"/>
              <a:t>good</a:t>
            </a:r>
            <a:r>
              <a:rPr lang="de-DE" dirty="0"/>
              <a:t> </a:t>
            </a:r>
            <a:r>
              <a:rPr lang="de-DE" dirty="0" err="1"/>
              <a:t>think</a:t>
            </a:r>
            <a:r>
              <a:rPr lang="de-DE" dirty="0"/>
              <a:t> </a:t>
            </a:r>
            <a:r>
              <a:rPr lang="de-DE" dirty="0" err="1"/>
              <a:t>it</a:t>
            </a:r>
            <a:r>
              <a:rPr lang="de-DE" dirty="0"/>
              <a:t> </a:t>
            </a:r>
            <a:r>
              <a:rPr lang="de-DE" dirty="0" err="1"/>
              <a:t>is</a:t>
            </a:r>
            <a:r>
              <a:rPr lang="de-DE" dirty="0"/>
              <a:t> </a:t>
            </a:r>
            <a:r>
              <a:rPr lang="de-DE" dirty="0" err="1"/>
              <a:t>with</a:t>
            </a:r>
            <a:r>
              <a:rPr lang="de-DE" dirty="0"/>
              <a:t> </a:t>
            </a:r>
            <a:r>
              <a:rPr lang="de-DE" dirty="0" err="1"/>
              <a:t>less</a:t>
            </a:r>
            <a:r>
              <a:rPr lang="de-DE" dirty="0"/>
              <a:t> </a:t>
            </a:r>
            <a:r>
              <a:rPr lang="de-DE" dirty="0" err="1"/>
              <a:t>goto</a:t>
            </a:r>
            <a:r>
              <a:rPr lang="de-DE" dirty="0"/>
              <a:t> </a:t>
            </a:r>
            <a:r>
              <a:rPr lang="de-DE" dirty="0" err="1"/>
              <a:t>and</a:t>
            </a:r>
            <a:r>
              <a:rPr lang="de-DE" dirty="0"/>
              <a:t> in </a:t>
            </a:r>
            <a:r>
              <a:rPr lang="de-DE" dirty="0" err="1"/>
              <a:t>java</a:t>
            </a:r>
            <a:r>
              <a:rPr lang="de-DE" dirty="0"/>
              <a:t> </a:t>
            </a:r>
          </a:p>
          <a:p>
            <a:pPr marL="0" lvl="0" indent="0" algn="l" rtl="0">
              <a:spcBef>
                <a:spcPts val="0"/>
              </a:spcBef>
              <a:spcAft>
                <a:spcPts val="0"/>
              </a:spcAft>
              <a:buNone/>
            </a:pPr>
            <a:r>
              <a:rPr lang="de-DE" dirty="0"/>
              <a:t>but </a:t>
            </a:r>
            <a:r>
              <a:rPr lang="de-DE" dirty="0" err="1"/>
              <a:t>the</a:t>
            </a:r>
            <a:r>
              <a:rPr lang="de-DE" dirty="0"/>
              <a:t> </a:t>
            </a:r>
            <a:r>
              <a:rPr lang="de-DE" dirty="0" err="1"/>
              <a:t>full</a:t>
            </a:r>
            <a:r>
              <a:rPr lang="de-DE" dirty="0"/>
              <a:t> </a:t>
            </a:r>
            <a:r>
              <a:rPr lang="de-DE" dirty="0" err="1"/>
              <a:t>advantages</a:t>
            </a:r>
            <a:r>
              <a:rPr lang="de-DE" dirty="0"/>
              <a:t> </a:t>
            </a:r>
            <a:r>
              <a:rPr lang="de-DE" dirty="0" err="1"/>
              <a:t>only</a:t>
            </a:r>
            <a:r>
              <a:rPr lang="de-DE" dirty="0"/>
              <a:t> </a:t>
            </a:r>
            <a:r>
              <a:rPr lang="de-DE" dirty="0" err="1"/>
              <a:t>show</a:t>
            </a:r>
            <a:r>
              <a:rPr lang="de-DE" dirty="0"/>
              <a:t> </a:t>
            </a:r>
            <a:r>
              <a:rPr lang="de-DE" dirty="0" err="1"/>
              <a:t>when</a:t>
            </a:r>
            <a:r>
              <a:rPr lang="de-DE" dirty="0"/>
              <a:t> </a:t>
            </a:r>
            <a:r>
              <a:rPr lang="de-DE" dirty="0" err="1"/>
              <a:t>separating</a:t>
            </a:r>
            <a:r>
              <a:rPr lang="de-DE" dirty="0"/>
              <a:t> </a:t>
            </a:r>
            <a:r>
              <a:rPr lang="de-DE" dirty="0" err="1"/>
              <a:t>compute</a:t>
            </a:r>
            <a:r>
              <a:rPr lang="de-DE" dirty="0"/>
              <a:t> </a:t>
            </a:r>
            <a:r>
              <a:rPr lang="de-DE" dirty="0" err="1"/>
              <a:t>and</a:t>
            </a:r>
            <a:r>
              <a:rPr lang="de-DE" dirty="0"/>
              <a:t> </a:t>
            </a:r>
            <a:r>
              <a:rPr lang="de-DE" dirty="0" err="1"/>
              <a:t>storage</a:t>
            </a:r>
            <a:r>
              <a:rPr lang="de-DE" dirty="0"/>
              <a:t> </a:t>
            </a:r>
            <a:r>
              <a:rPr lang="de-DE" dirty="0" err="1"/>
              <a:t>and</a:t>
            </a:r>
            <a:r>
              <a:rPr lang="de-DE" dirty="0"/>
              <a:t> </a:t>
            </a:r>
            <a:r>
              <a:rPr lang="de-DE" dirty="0" err="1"/>
              <a:t>automating</a:t>
            </a:r>
            <a:r>
              <a:rPr lang="de-DE" dirty="0"/>
              <a:t> </a:t>
            </a:r>
            <a:r>
              <a:rPr lang="de-DE" dirty="0" err="1"/>
              <a:t>everything</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6393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Preparation</a:t>
            </a:r>
            <a:r>
              <a:rPr lang="de-DE" dirty="0"/>
              <a:t> </a:t>
            </a:r>
            <a:r>
              <a:rPr lang="de-DE" dirty="0" err="1"/>
              <a:t>Elections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a:t>
            </a:fld>
            <a:endParaRPr lang="de-DE"/>
          </a:p>
        </p:txBody>
      </p:sp>
    </p:spTree>
    <p:extLst>
      <p:ext uri="{BB962C8B-B14F-4D97-AF65-F5344CB8AC3E}">
        <p14:creationId xmlns:p14="http://schemas.microsoft.com/office/powerpoint/2010/main" val="2701170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a0bfd700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a0bfd700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 </a:t>
            </a:r>
            <a:r>
              <a:rPr lang="de" dirty="0" err="1"/>
              <a:t>general</a:t>
            </a:r>
            <a:r>
              <a:rPr lang="de" dirty="0"/>
              <a:t> </a:t>
            </a:r>
            <a:r>
              <a:rPr lang="de" dirty="0" err="1"/>
              <a:t>they</a:t>
            </a:r>
            <a:r>
              <a:rPr lang="de" dirty="0"/>
              <a:t> fall </a:t>
            </a:r>
            <a:r>
              <a:rPr lang="de" dirty="0" err="1"/>
              <a:t>into</a:t>
            </a:r>
            <a:r>
              <a:rPr lang="de" dirty="0"/>
              <a:t> </a:t>
            </a:r>
            <a:r>
              <a:rPr lang="de" dirty="0" err="1"/>
              <a:t>these</a:t>
            </a:r>
            <a:r>
              <a:rPr lang="de" dirty="0"/>
              <a:t> </a:t>
            </a:r>
            <a:r>
              <a:rPr lang="de" dirty="0" err="1"/>
              <a:t>categories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ome</a:t>
            </a:r>
            <a:r>
              <a:rPr lang="de" dirty="0"/>
              <a:t> </a:t>
            </a:r>
            <a:r>
              <a:rPr lang="de" dirty="0" err="1"/>
              <a:t>data</a:t>
            </a:r>
            <a:r>
              <a:rPr lang="de" dirty="0"/>
              <a:t> </a:t>
            </a:r>
            <a:r>
              <a:rPr lang="de" dirty="0" err="1"/>
              <a:t>is</a:t>
            </a:r>
            <a:r>
              <a:rPr lang="de" dirty="0"/>
              <a:t> also </a:t>
            </a:r>
            <a:r>
              <a:rPr lang="de" dirty="0" err="1"/>
              <a:t>processed</a:t>
            </a:r>
            <a:r>
              <a:rPr lang="de" dirty="0"/>
              <a:t> in </a:t>
            </a:r>
            <a:r>
              <a:rPr lang="de" dirty="0" err="1"/>
              <a:t>streams</a:t>
            </a:r>
            <a:endParaRPr dirty="0"/>
          </a:p>
        </p:txBody>
      </p:sp>
    </p:spTree>
    <p:extLst>
      <p:ext uri="{BB962C8B-B14F-4D97-AF65-F5344CB8AC3E}">
        <p14:creationId xmlns:p14="http://schemas.microsoft.com/office/powerpoint/2010/main" val="7979380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a0bfd700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a0bfd700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 </a:t>
            </a:r>
            <a:r>
              <a:rPr lang="de-DE" dirty="0" err="1"/>
              <a:t>look</a:t>
            </a:r>
            <a:r>
              <a:rPr lang="de-DE" dirty="0"/>
              <a:t> at fast </a:t>
            </a:r>
            <a:r>
              <a:rPr lang="de-DE" dirty="0" err="1"/>
              <a:t>data</a:t>
            </a:r>
            <a:r>
              <a:rPr lang="de-DE" dirty="0"/>
              <a: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But </a:t>
            </a:r>
            <a:r>
              <a:rPr lang="de-DE" dirty="0" err="1"/>
              <a:t>opens</a:t>
            </a:r>
            <a:r>
              <a:rPr lang="de-DE" dirty="0"/>
              <a:t> </a:t>
            </a:r>
            <a:r>
              <a:rPr lang="de-DE" dirty="0" err="1"/>
              <a:t>up</a:t>
            </a:r>
            <a:r>
              <a:rPr lang="de-DE" dirty="0"/>
              <a:t> </a:t>
            </a:r>
            <a:r>
              <a:rPr lang="de-DE" dirty="0" err="1"/>
              <a:t>new</a:t>
            </a:r>
            <a:r>
              <a:rPr lang="de-DE" dirty="0"/>
              <a:t> </a:t>
            </a:r>
            <a:r>
              <a:rPr lang="de-DE" dirty="0" err="1"/>
              <a:t>problems</a:t>
            </a:r>
            <a:r>
              <a:rPr lang="de-DE" dirty="0"/>
              <a:t>: </a:t>
            </a:r>
            <a:r>
              <a:rPr lang="de-DE" dirty="0" err="1"/>
              <a:t>event</a:t>
            </a:r>
            <a:r>
              <a:rPr lang="de-DE" dirty="0"/>
              <a:t> time vs. Processing time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Classic </a:t>
            </a:r>
            <a:r>
              <a:rPr lang="de-DE" dirty="0" err="1"/>
              <a:t>way</a:t>
            </a:r>
            <a:r>
              <a:rPr lang="de-DE" dirty="0"/>
              <a:t> </a:t>
            </a:r>
            <a:r>
              <a:rPr lang="de-DE" dirty="0" err="1"/>
              <a:t>to</a:t>
            </a:r>
            <a:r>
              <a:rPr lang="de-DE" dirty="0"/>
              <a:t> handle: </a:t>
            </a:r>
            <a:r>
              <a:rPr lang="de-DE" dirty="0" err="1"/>
              <a:t>lambda</a:t>
            </a:r>
            <a:r>
              <a:rPr lang="de-DE" dirty="0"/>
              <a:t> </a:t>
            </a:r>
            <a:r>
              <a:rPr lang="de-DE" dirty="0" err="1"/>
              <a:t>architecture</a:t>
            </a:r>
            <a:r>
              <a:rPr lang="de-DE" dirty="0"/>
              <a:t> fast </a:t>
            </a:r>
            <a:r>
              <a:rPr lang="de-DE" dirty="0" err="1"/>
              <a:t>and</a:t>
            </a:r>
            <a:r>
              <a:rPr lang="de-DE" dirty="0"/>
              <a:t> </a:t>
            </a:r>
            <a:r>
              <a:rPr lang="de-DE" dirty="0" err="1"/>
              <a:t>slow</a:t>
            </a:r>
            <a:r>
              <a:rPr lang="de-DE" dirty="0"/>
              <a:t> </a:t>
            </a:r>
            <a:r>
              <a:rPr lang="de-DE" dirty="0" err="1"/>
              <a:t>layer</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complexity</a:t>
            </a:r>
            <a:endParaRPr dirty="0"/>
          </a:p>
        </p:txBody>
      </p:sp>
    </p:spTree>
    <p:extLst>
      <p:ext uri="{BB962C8B-B14F-4D97-AF65-F5344CB8AC3E}">
        <p14:creationId xmlns:p14="http://schemas.microsoft.com/office/powerpoint/2010/main" val="37364217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a0bfd700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a0bfd700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Tools </a:t>
            </a:r>
            <a:r>
              <a:rPr lang="de" dirty="0" err="1"/>
              <a:t>evolve</a:t>
            </a:r>
            <a:r>
              <a:rPr lang="de" dirty="0"/>
              <a:t> </a:t>
            </a:r>
            <a:r>
              <a:rPr lang="de" dirty="0" err="1"/>
              <a:t>constantly</a:t>
            </a:r>
            <a:r>
              <a:rPr lang="de" dirty="0"/>
              <a:t>. </a:t>
            </a:r>
            <a:r>
              <a:rPr lang="de" dirty="0" err="1"/>
              <a:t>Especially</a:t>
            </a:r>
            <a:r>
              <a:rPr lang="de" dirty="0"/>
              <a:t> in </a:t>
            </a:r>
            <a:r>
              <a:rPr lang="de" dirty="0" err="1"/>
              <a:t>big</a:t>
            </a:r>
            <a:r>
              <a:rPr lang="de" dirty="0"/>
              <a:t> </a:t>
            </a:r>
            <a:r>
              <a:rPr lang="de" dirty="0" err="1"/>
              <a:t>data</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Increasingly</a:t>
            </a:r>
            <a:r>
              <a:rPr lang="de" dirty="0"/>
              <a:t> </a:t>
            </a:r>
            <a:r>
              <a:rPr lang="de" dirty="0" err="1"/>
              <a:t>unified</a:t>
            </a:r>
            <a:r>
              <a:rPr lang="de" dirty="0"/>
              <a:t> API </a:t>
            </a:r>
            <a:r>
              <a:rPr lang="de" dirty="0" err="1"/>
              <a:t>for</a:t>
            </a:r>
            <a:r>
              <a:rPr lang="de" dirty="0"/>
              <a:t> </a:t>
            </a:r>
            <a:r>
              <a:rPr lang="de" dirty="0" err="1"/>
              <a:t>batch</a:t>
            </a:r>
            <a:r>
              <a:rPr lang="de" dirty="0"/>
              <a:t> </a:t>
            </a:r>
            <a:r>
              <a:rPr lang="de" dirty="0" err="1"/>
              <a:t>and</a:t>
            </a:r>
            <a:r>
              <a:rPr lang="de" dirty="0"/>
              <a:t> </a:t>
            </a:r>
            <a:r>
              <a:rPr lang="de" dirty="0" err="1"/>
              <a:t>streaming</a:t>
            </a:r>
            <a:r>
              <a:rPr lang="de" dirty="0"/>
              <a:t>: </a:t>
            </a:r>
            <a:r>
              <a:rPr lang="de" dirty="0" err="1"/>
              <a:t>no</a:t>
            </a:r>
            <a:r>
              <a:rPr lang="de" dirty="0"/>
              <a:t> </a:t>
            </a:r>
            <a:r>
              <a:rPr lang="de" dirty="0" err="1"/>
              <a:t>lambda</a:t>
            </a:r>
            <a:r>
              <a:rPr lang="de" dirty="0"/>
              <a:t> (</a:t>
            </a:r>
            <a:r>
              <a:rPr lang="de" dirty="0" err="1"/>
              <a:t>batch</a:t>
            </a:r>
            <a:r>
              <a:rPr lang="de" dirty="0"/>
              <a:t> </a:t>
            </a:r>
            <a:r>
              <a:rPr lang="de" dirty="0" err="1"/>
              <a:t>layer</a:t>
            </a:r>
            <a:r>
              <a:rPr lang="de" dirty="0"/>
              <a:t> &amp; fast </a:t>
            </a:r>
            <a:r>
              <a:rPr lang="de" dirty="0" err="1"/>
              <a:t>layer</a:t>
            </a:r>
            <a:r>
              <a:rPr lang="de" dirty="0"/>
              <a:t>) but </a:t>
            </a:r>
            <a:r>
              <a:rPr lang="de" dirty="0" err="1"/>
              <a:t>streamlined</a:t>
            </a:r>
            <a:r>
              <a:rPr lang="de" dirty="0"/>
              <a:t> </a:t>
            </a:r>
            <a:r>
              <a:rPr lang="de" dirty="0" err="1"/>
              <a:t>kappa</a:t>
            </a:r>
            <a:r>
              <a:rPr lang="de" dirty="0"/>
              <a:t> </a:t>
            </a:r>
            <a:r>
              <a:rPr lang="de" dirty="0" err="1"/>
              <a:t>architecture</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P</a:t>
            </a:r>
            <a:r>
              <a:rPr lang="de" dirty="0" err="1"/>
              <a:t>revious</a:t>
            </a:r>
            <a:r>
              <a:rPr lang="de" dirty="0"/>
              <a:t> </a:t>
            </a:r>
            <a:r>
              <a:rPr lang="de" dirty="0" err="1"/>
              <a:t>architectures</a:t>
            </a:r>
            <a:r>
              <a:rPr lang="de" dirty="0"/>
              <a:t> </a:t>
            </a:r>
            <a:r>
              <a:rPr lang="de" dirty="0" err="1"/>
              <a:t>required</a:t>
            </a:r>
            <a:r>
              <a:rPr lang="de" dirty="0"/>
              <a:t> </a:t>
            </a:r>
            <a:r>
              <a:rPr lang="de" dirty="0" err="1"/>
              <a:t>two</a:t>
            </a:r>
            <a:r>
              <a:rPr lang="de" dirty="0"/>
              <a:t> </a:t>
            </a:r>
            <a:r>
              <a:rPr lang="de" dirty="0" err="1"/>
              <a:t>paths</a:t>
            </a:r>
            <a:r>
              <a:rPr lang="de" dirty="0"/>
              <a:t>:</a:t>
            </a:r>
          </a:p>
          <a:p>
            <a:pPr marL="171450" lvl="0" indent="-171450" algn="l" rtl="0">
              <a:spcBef>
                <a:spcPts val="0"/>
              </a:spcBef>
              <a:spcAft>
                <a:spcPts val="0"/>
              </a:spcAft>
              <a:buFontTx/>
              <a:buChar char="-"/>
            </a:pPr>
            <a:r>
              <a:rPr lang="de-DE" dirty="0"/>
              <a:t>O</a:t>
            </a:r>
            <a:r>
              <a:rPr lang="de" dirty="0" err="1"/>
              <a:t>ffline</a:t>
            </a:r>
            <a:r>
              <a:rPr lang="de" dirty="0"/>
              <a:t> </a:t>
            </a:r>
            <a:r>
              <a:rPr lang="de" dirty="0" err="1"/>
              <a:t>processing</a:t>
            </a:r>
            <a:r>
              <a:rPr lang="de" dirty="0"/>
              <a:t> </a:t>
            </a:r>
            <a:r>
              <a:rPr lang="de" dirty="0" err="1"/>
              <a:t>of</a:t>
            </a:r>
            <a:r>
              <a:rPr lang="de" dirty="0"/>
              <a:t> </a:t>
            </a:r>
            <a:r>
              <a:rPr lang="de" dirty="0" err="1"/>
              <a:t>complex</a:t>
            </a:r>
            <a:r>
              <a:rPr lang="de" dirty="0"/>
              <a:t> ML </a:t>
            </a:r>
          </a:p>
          <a:p>
            <a:pPr marL="171450" lvl="0" indent="-171450" algn="l" rtl="0">
              <a:spcBef>
                <a:spcPts val="0"/>
              </a:spcBef>
              <a:spcAft>
                <a:spcPts val="0"/>
              </a:spcAft>
              <a:buFontTx/>
              <a:buChar char="-"/>
            </a:pPr>
            <a:r>
              <a:rPr lang="de-DE" dirty="0"/>
              <a:t>O</a:t>
            </a:r>
            <a:r>
              <a:rPr lang="de" dirty="0" err="1"/>
              <a:t>nline</a:t>
            </a:r>
            <a:r>
              <a:rPr lang="de" dirty="0"/>
              <a:t> </a:t>
            </a:r>
            <a:r>
              <a:rPr lang="de" dirty="0" err="1"/>
              <a:t>serving</a:t>
            </a:r>
            <a:endParaRPr lang="de" dirty="0"/>
          </a:p>
          <a:p>
            <a:pPr marL="171450" lvl="0" indent="-171450" algn="l" rtl="0">
              <a:spcBef>
                <a:spcPts val="0"/>
              </a:spcBef>
              <a:spcAft>
                <a:spcPts val="0"/>
              </a:spcAft>
              <a:buFontTx/>
              <a:buChar char="-"/>
            </a:pPr>
            <a:endParaRPr lang="de" dirty="0"/>
          </a:p>
          <a:p>
            <a:pPr marL="0" lvl="0" indent="0" algn="l" rtl="0">
              <a:spcBef>
                <a:spcPts val="0"/>
              </a:spcBef>
              <a:spcAft>
                <a:spcPts val="0"/>
              </a:spcAft>
              <a:buNone/>
            </a:pPr>
            <a:r>
              <a:rPr lang="de-DE" dirty="0"/>
              <a:t>C</a:t>
            </a:r>
            <a:r>
              <a:rPr lang="de" dirty="0" err="1"/>
              <a:t>omplexity</a:t>
            </a:r>
            <a:r>
              <a:rPr lang="de" dirty="0"/>
              <a:t> </a:t>
            </a:r>
            <a:r>
              <a:rPr lang="de" dirty="0" err="1"/>
              <a:t>is</a:t>
            </a:r>
            <a:r>
              <a:rPr lang="de" dirty="0"/>
              <a:t> </a:t>
            </a:r>
            <a:r>
              <a:rPr lang="de" dirty="0" err="1"/>
              <a:t>no</a:t>
            </a:r>
            <a:r>
              <a:rPr lang="de" dirty="0"/>
              <a:t> </a:t>
            </a:r>
            <a:r>
              <a:rPr lang="de" dirty="0" err="1"/>
              <a:t>longer</a:t>
            </a:r>
            <a:r>
              <a:rPr lang="de" dirty="0"/>
              <a:t> </a:t>
            </a:r>
            <a:r>
              <a:rPr lang="de" dirty="0" err="1"/>
              <a:t>necessary</a:t>
            </a:r>
            <a:r>
              <a:rPr lang="de" dirty="0"/>
              <a:t>.</a:t>
            </a:r>
          </a:p>
          <a:p>
            <a:pPr marL="0" lvl="0" indent="0" algn="l" rtl="0">
              <a:spcBef>
                <a:spcPts val="0"/>
              </a:spcBef>
              <a:spcAft>
                <a:spcPts val="0"/>
              </a:spcAft>
              <a:buNone/>
            </a:pPr>
            <a:r>
              <a:rPr lang="de" dirty="0" err="1"/>
              <a:t>Prevents</a:t>
            </a:r>
            <a:r>
              <a:rPr lang="de" dirty="0"/>
              <a:t> </a:t>
            </a:r>
            <a:r>
              <a:rPr lang="de" dirty="0" err="1"/>
              <a:t>inconsistencies</a:t>
            </a:r>
            <a:endParaRPr lang="de" dirty="0"/>
          </a:p>
          <a:p>
            <a:pPr marL="0" lvl="0" indent="0" algn="l" rtl="0">
              <a:spcBef>
                <a:spcPts val="0"/>
              </a:spcBef>
              <a:spcAft>
                <a:spcPts val="0"/>
              </a:spcAft>
              <a:buNone/>
            </a:pPr>
            <a:r>
              <a:rPr lang="de-DE" dirty="0"/>
              <a:t>R</a:t>
            </a:r>
            <a:r>
              <a:rPr lang="de" dirty="0" err="1"/>
              <a:t>eusable</a:t>
            </a:r>
            <a:r>
              <a:rPr lang="de" dirty="0"/>
              <a:t> </a:t>
            </a:r>
            <a:r>
              <a:rPr lang="de" dirty="0" err="1"/>
              <a:t>code</a:t>
            </a:r>
            <a:endParaRPr lang="de" dirty="0"/>
          </a:p>
        </p:txBody>
      </p:sp>
    </p:spTree>
    <p:extLst>
      <p:ext uri="{BB962C8B-B14F-4D97-AF65-F5344CB8AC3E}">
        <p14:creationId xmlns:p14="http://schemas.microsoft.com/office/powerpoint/2010/main" val="24130087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179</a:t>
            </a:fld>
            <a:endParaRPr lang="de-DE"/>
          </a:p>
        </p:txBody>
      </p:sp>
    </p:spTree>
    <p:extLst>
      <p:ext uri="{BB962C8B-B14F-4D97-AF65-F5344CB8AC3E}">
        <p14:creationId xmlns:p14="http://schemas.microsoft.com/office/powerpoint/2010/main" val="29460453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a0bfd700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a0bfd700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dirty="0"/>
              <a:t>True </a:t>
            </a:r>
            <a:r>
              <a:rPr lang="de-DE" dirty="0" err="1"/>
              <a:t>for</a:t>
            </a:r>
            <a:r>
              <a:rPr lang="de-DE" dirty="0"/>
              <a:t> </a:t>
            </a:r>
            <a:r>
              <a:rPr lang="de-DE" dirty="0" err="1"/>
              <a:t>both</a:t>
            </a:r>
            <a:r>
              <a:rPr lang="de-DE" dirty="0"/>
              <a:t> </a:t>
            </a:r>
            <a:r>
              <a:rPr lang="de-DE" dirty="0" err="1"/>
              <a:t>batch</a:t>
            </a:r>
            <a:r>
              <a:rPr lang="de-DE" dirty="0"/>
              <a:t> &amp; </a:t>
            </a:r>
            <a:r>
              <a:rPr lang="de-DE" dirty="0" err="1"/>
              <a:t>streaming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a:t>
            </a:r>
            <a:r>
              <a:rPr lang="de" dirty="0"/>
              <a:t>he classic RDBMS in </a:t>
            </a:r>
            <a:r>
              <a:rPr lang="de" dirty="0" err="1"/>
              <a:t>either</a:t>
            </a:r>
            <a:r>
              <a:rPr lang="de" dirty="0"/>
              <a:t> </a:t>
            </a:r>
            <a:r>
              <a:rPr lang="de" dirty="0" err="1"/>
              <a:t>mode</a:t>
            </a:r>
            <a:r>
              <a:rPr lang="de" dirty="0"/>
              <a:t> OLAP / OLTP was </a:t>
            </a:r>
            <a:r>
              <a:rPr lang="de" dirty="0" err="1"/>
              <a:t>very</a:t>
            </a:r>
            <a:r>
              <a:rPr lang="de" dirty="0"/>
              <a:t> simple </a:t>
            </a:r>
            <a:r>
              <a:rPr lang="de" dirty="0" err="1"/>
              <a:t>and</a:t>
            </a:r>
            <a:r>
              <a:rPr lang="de" dirty="0"/>
              <a:t> </a:t>
            </a:r>
            <a:r>
              <a:rPr lang="de" dirty="0" err="1"/>
              <a:t>convenient</a:t>
            </a:r>
            <a:r>
              <a:rPr lang="de" dirty="0"/>
              <a:t> but </a:t>
            </a:r>
            <a:r>
              <a:rPr lang="de" dirty="0" err="1"/>
              <a:t>had</a:t>
            </a:r>
            <a:r>
              <a:rPr lang="de" dirty="0"/>
              <a:t> i</a:t>
            </a:r>
            <a:r>
              <a:rPr lang="de-DE" dirty="0" err="1"/>
              <a:t>st</a:t>
            </a:r>
            <a:r>
              <a:rPr lang="de" dirty="0"/>
              <a:t> </a:t>
            </a:r>
            <a:r>
              <a:rPr lang="de" dirty="0" err="1"/>
              <a:t>limitations</a:t>
            </a:r>
            <a:r>
              <a:rPr lang="de" dirty="0"/>
              <a:t>.</a:t>
            </a:r>
          </a:p>
          <a:p>
            <a:pPr marL="0" lvl="0" indent="0" algn="l" rtl="0">
              <a:spcBef>
                <a:spcPts val="0"/>
              </a:spcBef>
              <a:spcAft>
                <a:spcPts val="0"/>
              </a:spcAft>
              <a:buNone/>
            </a:pPr>
            <a:r>
              <a:rPr lang="de-DE" dirty="0"/>
              <a:t>N</a:t>
            </a:r>
            <a:r>
              <a:rPr lang="de" dirty="0" err="1"/>
              <a:t>ew</a:t>
            </a:r>
            <a:r>
              <a:rPr lang="de" dirty="0"/>
              <a:t> </a:t>
            </a:r>
            <a:r>
              <a:rPr lang="de" dirty="0" err="1"/>
              <a:t>world</a:t>
            </a:r>
            <a:r>
              <a:rPr lang="de" dirty="0"/>
              <a:t>, in OLAP: </a:t>
            </a:r>
            <a:r>
              <a:rPr lang="de" dirty="0" err="1"/>
              <a:t>hadoop</a:t>
            </a:r>
            <a:r>
              <a:rPr lang="de" dirty="0"/>
              <a:t> </a:t>
            </a:r>
            <a:r>
              <a:rPr lang="de" dirty="0" err="1"/>
              <a:t>looses</a:t>
            </a:r>
            <a:r>
              <a:rPr lang="de" dirty="0"/>
              <a:t> a </a:t>
            </a:r>
            <a:r>
              <a:rPr lang="de" dirty="0" err="1"/>
              <a:t>lot</a:t>
            </a:r>
            <a:r>
              <a:rPr lang="de" dirty="0"/>
              <a:t> </a:t>
            </a:r>
            <a:r>
              <a:rPr lang="de" dirty="0" err="1"/>
              <a:t>of</a:t>
            </a:r>
            <a:r>
              <a:rPr lang="de" dirty="0"/>
              <a:t> </a:t>
            </a:r>
            <a:r>
              <a:rPr lang="de" dirty="0" err="1"/>
              <a:t>convenience</a:t>
            </a:r>
            <a:r>
              <a:rPr lang="de" dirty="0"/>
              <a:t> due </a:t>
            </a:r>
            <a:r>
              <a:rPr lang="de" dirty="0" err="1"/>
              <a:t>to</a:t>
            </a:r>
            <a:r>
              <a:rPr lang="de" dirty="0"/>
              <a:t> </a:t>
            </a:r>
            <a:r>
              <a:rPr lang="de" dirty="0" err="1"/>
              <a:t>distributed</a:t>
            </a:r>
            <a:r>
              <a:rPr lang="de" dirty="0"/>
              <a:t> </a:t>
            </a:r>
            <a:r>
              <a:rPr lang="de" dirty="0" err="1"/>
              <a:t>naturE</a:t>
            </a:r>
            <a:endParaRPr lang="de" dirty="0"/>
          </a:p>
          <a:p>
            <a:pPr marL="0" lvl="0" indent="0" algn="l" rtl="0">
              <a:spcBef>
                <a:spcPts val="0"/>
              </a:spcBef>
              <a:spcAft>
                <a:spcPts val="0"/>
              </a:spcAft>
              <a:buNone/>
            </a:pPr>
            <a:r>
              <a:rPr lang="de-DE" dirty="0"/>
              <a:t>V</a:t>
            </a:r>
            <a:r>
              <a:rPr lang="de" dirty="0" err="1"/>
              <a:t>endors</a:t>
            </a:r>
            <a:r>
              <a:rPr lang="de" dirty="0"/>
              <a:t> </a:t>
            </a:r>
            <a:r>
              <a:rPr lang="de" dirty="0" err="1"/>
              <a:t>aRE</a:t>
            </a:r>
            <a:r>
              <a:rPr lang="de" dirty="0"/>
              <a:t> </a:t>
            </a:r>
            <a:r>
              <a:rPr lang="de" dirty="0" err="1"/>
              <a:t>working</a:t>
            </a:r>
            <a:r>
              <a:rPr lang="de" dirty="0"/>
              <a:t> </a:t>
            </a:r>
            <a:r>
              <a:rPr lang="de" dirty="0" err="1"/>
              <a:t>hard</a:t>
            </a:r>
            <a:r>
              <a:rPr lang="de" dirty="0"/>
              <a:t> </a:t>
            </a:r>
            <a:r>
              <a:rPr lang="de" dirty="0" err="1"/>
              <a:t>to</a:t>
            </a:r>
            <a:r>
              <a:rPr lang="de" dirty="0"/>
              <a:t> </a:t>
            </a:r>
            <a:r>
              <a:rPr lang="de" dirty="0" err="1"/>
              <a:t>get</a:t>
            </a:r>
            <a:r>
              <a:rPr lang="de" dirty="0"/>
              <a:t> back </a:t>
            </a:r>
            <a:r>
              <a:rPr lang="de" dirty="0" err="1"/>
              <a:t>as</a:t>
            </a:r>
            <a:r>
              <a:rPr lang="de" dirty="0"/>
              <a:t> </a:t>
            </a:r>
            <a:r>
              <a:rPr lang="de" dirty="0" err="1"/>
              <a:t>much</a:t>
            </a:r>
            <a:r>
              <a:rPr lang="de" dirty="0"/>
              <a:t> </a:t>
            </a:r>
            <a:r>
              <a:rPr lang="de" dirty="0" err="1"/>
              <a:t>as</a:t>
            </a:r>
            <a:r>
              <a:rPr lang="de" dirty="0"/>
              <a:t> </a:t>
            </a:r>
            <a:r>
              <a:rPr lang="de" dirty="0" err="1"/>
              <a:t>possible</a:t>
            </a:r>
            <a:r>
              <a:rPr lang="de" dirty="0"/>
              <a:t> (</a:t>
            </a:r>
            <a:r>
              <a:rPr lang="de" dirty="0" err="1"/>
              <a:t>Hive</a:t>
            </a:r>
            <a:r>
              <a:rPr lang="de" dirty="0"/>
              <a:t> 3: PL-SQL, UPERTS, ACID)</a:t>
            </a:r>
          </a:p>
          <a:p>
            <a:pPr marL="0" lvl="0" indent="0" algn="l" rtl="0">
              <a:spcBef>
                <a:spcPts val="0"/>
              </a:spcBef>
              <a:spcAft>
                <a:spcPts val="0"/>
              </a:spcAft>
              <a:buNone/>
            </a:pP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B</a:t>
            </a:r>
            <a:r>
              <a:rPr lang="de" dirty="0" err="1"/>
              <a:t>ut</a:t>
            </a:r>
            <a:r>
              <a:rPr lang="de" dirty="0"/>
              <a:t> </a:t>
            </a:r>
            <a:r>
              <a:rPr lang="de" dirty="0" err="1"/>
              <a:t>gains</a:t>
            </a:r>
            <a:r>
              <a:rPr lang="de" dirty="0"/>
              <a:t> </a:t>
            </a:r>
            <a:r>
              <a:rPr lang="de" dirty="0" err="1"/>
              <a:t>more</a:t>
            </a:r>
            <a:r>
              <a:rPr lang="de" dirty="0"/>
              <a:t> </a:t>
            </a:r>
            <a:r>
              <a:rPr lang="de" dirty="0" err="1"/>
              <a:t>freedom</a:t>
            </a:r>
            <a:r>
              <a:rPr lang="de" dirty="0"/>
              <a:t> </a:t>
            </a:r>
            <a:r>
              <a:rPr lang="de" dirty="0" err="1"/>
              <a:t>to</a:t>
            </a:r>
            <a:r>
              <a:rPr lang="de" dirty="0"/>
              <a:t> </a:t>
            </a:r>
            <a:r>
              <a:rPr lang="de" dirty="0" err="1"/>
              <a:t>optimize</a:t>
            </a:r>
            <a:r>
              <a:rPr lang="de" dirty="0"/>
              <a:t> </a:t>
            </a:r>
            <a:r>
              <a:rPr lang="de" dirty="0" err="1"/>
              <a:t>for</a:t>
            </a:r>
            <a:r>
              <a:rPr lang="de" dirty="0"/>
              <a:t> </a:t>
            </a:r>
            <a:r>
              <a:rPr lang="de" dirty="0" err="1"/>
              <a:t>increasingly</a:t>
            </a:r>
            <a:r>
              <a:rPr lang="de" dirty="0"/>
              <a:t> </a:t>
            </a:r>
            <a:r>
              <a:rPr lang="de" dirty="0" err="1"/>
              <a:t>complex</a:t>
            </a:r>
            <a:r>
              <a:rPr lang="de" dirty="0"/>
              <a:t> </a:t>
            </a:r>
            <a:r>
              <a:rPr lang="de" dirty="0" err="1"/>
              <a:t>use</a:t>
            </a:r>
            <a:r>
              <a:rPr lang="de" dirty="0"/>
              <a:t> </a:t>
            </a:r>
            <a:r>
              <a:rPr lang="de" dirty="0" err="1"/>
              <a:t>cases</a:t>
            </a:r>
            <a:endParaRPr dirty="0"/>
          </a:p>
        </p:txBody>
      </p:sp>
    </p:spTree>
    <p:extLst>
      <p:ext uri="{BB962C8B-B14F-4D97-AF65-F5344CB8AC3E}">
        <p14:creationId xmlns:p14="http://schemas.microsoft.com/office/powerpoint/2010/main" val="4047370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a0bfd700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a0bfd700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2878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a0bfd700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a0bfd700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Increasingly</a:t>
            </a:r>
            <a:r>
              <a:rPr lang="de-DE" dirty="0"/>
              <a:t> </a:t>
            </a:r>
            <a:r>
              <a:rPr lang="de-DE" dirty="0" err="1"/>
              <a:t>more</a:t>
            </a:r>
            <a:r>
              <a:rPr lang="de-DE" dirty="0"/>
              <a:t> </a:t>
            </a:r>
            <a:r>
              <a:rPr lang="de-DE" dirty="0" err="1"/>
              <a:t>systems</a:t>
            </a:r>
            <a:r>
              <a:rPr lang="de-DE" dirty="0"/>
              <a:t> </a:t>
            </a:r>
            <a:r>
              <a:rPr lang="de-DE" dirty="0" err="1"/>
              <a:t>run</a:t>
            </a:r>
            <a:r>
              <a:rPr lang="de-DE" dirty="0"/>
              <a:t> on non </a:t>
            </a:r>
            <a:r>
              <a:rPr lang="de-DE" dirty="0" err="1"/>
              <a:t>local</a:t>
            </a:r>
            <a:r>
              <a:rPr lang="de-DE" dirty="0"/>
              <a:t> </a:t>
            </a:r>
            <a:r>
              <a:rPr lang="de-DE" dirty="0" err="1"/>
              <a:t>environments</a:t>
            </a:r>
            <a:r>
              <a:rPr lang="de-DE" dirty="0"/>
              <a:t>.</a:t>
            </a:r>
          </a:p>
          <a:p>
            <a:pPr marL="171450" lvl="0" indent="-171450" algn="l" rtl="0">
              <a:spcBef>
                <a:spcPts val="0"/>
              </a:spcBef>
              <a:spcAft>
                <a:spcPts val="0"/>
              </a:spcAft>
              <a:buFontTx/>
              <a:buChar char="-"/>
            </a:pPr>
            <a:r>
              <a:rPr lang="de-DE" dirty="0"/>
              <a:t>Real </a:t>
            </a:r>
            <a:r>
              <a:rPr lang="de-DE" dirty="0" err="1"/>
              <a:t>cloud</a:t>
            </a:r>
            <a:endParaRPr lang="de-DE" dirty="0"/>
          </a:p>
          <a:p>
            <a:pPr marL="171450" lvl="0" indent="-171450" algn="l" rtl="0">
              <a:spcBef>
                <a:spcPts val="0"/>
              </a:spcBef>
              <a:spcAft>
                <a:spcPts val="0"/>
              </a:spcAft>
              <a:buFontTx/>
              <a:buChar char="-"/>
            </a:pPr>
            <a:r>
              <a:rPr lang="de-DE" dirty="0"/>
              <a:t>Cloud like </a:t>
            </a:r>
            <a:r>
              <a:rPr lang="de-DE" dirty="0" err="1"/>
              <a:t>local</a:t>
            </a:r>
            <a:r>
              <a:rPr lang="de-DE" dirty="0"/>
              <a:t> </a:t>
            </a:r>
          </a:p>
          <a:p>
            <a:pPr marL="171450" lvl="0" indent="-171450" algn="l" rtl="0">
              <a:spcBef>
                <a:spcPts val="0"/>
              </a:spcBef>
              <a:spcAft>
                <a:spcPts val="0"/>
              </a:spcAft>
              <a:buFontTx/>
              <a:buChar char="-"/>
            </a:pPr>
            <a:endParaRPr lang="de-DE" dirty="0"/>
          </a:p>
          <a:p>
            <a:pPr marL="0" lvl="0" indent="0" algn="l" rtl="0">
              <a:spcBef>
                <a:spcPts val="0"/>
              </a:spcBef>
              <a:spcAft>
                <a:spcPts val="0"/>
              </a:spcAft>
              <a:buNone/>
            </a:pPr>
            <a:r>
              <a:rPr lang="de-DE" dirty="0" err="1"/>
              <a:t>Sometimes</a:t>
            </a:r>
            <a:r>
              <a:rPr lang="de-DE" dirty="0"/>
              <a:t> ¾ </a:t>
            </a:r>
            <a:r>
              <a:rPr lang="de-DE" dirty="0" err="1"/>
              <a:t>of</a:t>
            </a:r>
            <a:r>
              <a:rPr lang="de-DE" dirty="0"/>
              <a:t> </a:t>
            </a:r>
            <a:r>
              <a:rPr lang="de-DE" dirty="0" err="1"/>
              <a:t>year</a:t>
            </a:r>
            <a:r>
              <a:rPr lang="de-DE" dirty="0"/>
              <a:t> </a:t>
            </a:r>
            <a:r>
              <a:rPr lang="de-DE" dirty="0" err="1"/>
              <a:t>spent</a:t>
            </a:r>
            <a:r>
              <a:rPr lang="de-DE" dirty="0"/>
              <a:t> </a:t>
            </a:r>
            <a:r>
              <a:rPr lang="de-DE" dirty="0" err="1"/>
              <a:t>waiting</a:t>
            </a:r>
            <a:r>
              <a:rPr lang="de-DE" dirty="0"/>
              <a:t> </a:t>
            </a:r>
            <a:r>
              <a:rPr lang="de-DE" dirty="0" err="1"/>
              <a:t>of</a:t>
            </a:r>
            <a:r>
              <a:rPr lang="de-DE" dirty="0"/>
              <a:t> a </a:t>
            </a:r>
            <a:r>
              <a:rPr lang="de-DE" dirty="0" err="1"/>
              <a:t>new</a:t>
            </a:r>
            <a:r>
              <a:rPr lang="de-DE" dirty="0"/>
              <a:t> </a:t>
            </a:r>
            <a:r>
              <a:rPr lang="de-DE" dirty="0" err="1"/>
              <a:t>machine</a:t>
            </a:r>
            <a:r>
              <a:rPr lang="de-DE" dirty="0"/>
              <a:t> in </a:t>
            </a:r>
            <a:r>
              <a:rPr lang="de-DE" dirty="0" err="1"/>
              <a:t>the</a:t>
            </a:r>
            <a:r>
              <a:rPr lang="de-DE" dirty="0"/>
              <a:t> </a:t>
            </a:r>
            <a:r>
              <a:rPr lang="de-DE" dirty="0" err="1"/>
              <a:t>enterprise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Automation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Use</a:t>
            </a:r>
            <a:r>
              <a:rPr lang="de-DE" dirty="0"/>
              <a:t> </a:t>
            </a:r>
            <a:r>
              <a:rPr lang="de-DE" dirty="0" err="1"/>
              <a:t>pay</a:t>
            </a:r>
            <a:r>
              <a:rPr lang="de-DE" dirty="0"/>
              <a:t> per </a:t>
            </a:r>
            <a:r>
              <a:rPr lang="de-DE" dirty="0" err="1"/>
              <a:t>use</a:t>
            </a:r>
            <a:endParaRPr lang="de-DE" dirty="0"/>
          </a:p>
        </p:txBody>
      </p:sp>
    </p:spTree>
    <p:extLst>
      <p:ext uri="{BB962C8B-B14F-4D97-AF65-F5344CB8AC3E}">
        <p14:creationId xmlns:p14="http://schemas.microsoft.com/office/powerpoint/2010/main" val="32935459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principle</a:t>
            </a:r>
            <a:r>
              <a:rPr lang="de-DE" dirty="0"/>
              <a:t> </a:t>
            </a:r>
            <a:r>
              <a:rPr lang="de-DE" dirty="0" err="1"/>
              <a:t>is</a:t>
            </a:r>
            <a:r>
              <a:rPr lang="de-DE" dirty="0"/>
              <a:t> </a:t>
            </a:r>
            <a:r>
              <a:rPr lang="de-DE" dirty="0" err="1"/>
              <a:t>driven</a:t>
            </a:r>
            <a:r>
              <a:rPr lang="de-DE" dirty="0"/>
              <a:t> </a:t>
            </a:r>
            <a:r>
              <a:rPr lang="de-DE" dirty="0" err="1"/>
              <a:t>to</a:t>
            </a:r>
            <a:r>
              <a:rPr lang="de-DE" dirty="0"/>
              <a:t> </a:t>
            </a:r>
            <a:r>
              <a:rPr lang="de-DE" dirty="0" err="1"/>
              <a:t>the</a:t>
            </a:r>
            <a:r>
              <a:rPr lang="de-DE" dirty="0"/>
              <a:t> extreme </a:t>
            </a:r>
            <a:r>
              <a:rPr lang="de-DE" dirty="0" err="1"/>
              <a:t>with</a:t>
            </a:r>
            <a:r>
              <a:rPr lang="de-DE" dirty="0"/>
              <a:t> </a:t>
            </a:r>
            <a:r>
              <a:rPr lang="de-DE" dirty="0" err="1"/>
              <a:t>serverless</a:t>
            </a:r>
            <a:r>
              <a:rPr lang="de-DE" dirty="0"/>
              <a:t> </a:t>
            </a:r>
            <a:r>
              <a:rPr lang="de-DE" dirty="0" err="1"/>
              <a:t>data</a:t>
            </a:r>
            <a:r>
              <a:rPr lang="de-DE" dirty="0"/>
              <a:t> </a:t>
            </a:r>
            <a:r>
              <a:rPr lang="de-DE" dirty="0" err="1"/>
              <a:t>pipelines</a:t>
            </a:r>
            <a:endParaRPr lang="de-DE" dirty="0"/>
          </a:p>
          <a:p>
            <a:endParaRPr lang="de-DE" dirty="0"/>
          </a:p>
          <a:p>
            <a:r>
              <a:rPr lang="de-DE" dirty="0"/>
              <a:t>Pay per </a:t>
            </a:r>
            <a:r>
              <a:rPr lang="de-DE" dirty="0" err="1"/>
              <a:t>request</a:t>
            </a:r>
            <a:endParaRPr lang="de-DE" dirty="0"/>
          </a:p>
          <a:p>
            <a:endParaRPr lang="de-DE" dirty="0"/>
          </a:p>
          <a:p>
            <a:r>
              <a:rPr lang="de-DE" dirty="0" err="1"/>
              <a:t>Automated</a:t>
            </a:r>
            <a:r>
              <a:rPr lang="de-DE" dirty="0"/>
              <a:t> </a:t>
            </a:r>
            <a:r>
              <a:rPr lang="de-DE" dirty="0" err="1"/>
              <a:t>scalability</a:t>
            </a:r>
            <a:endParaRPr lang="de-DE" dirty="0"/>
          </a:p>
          <a:p>
            <a:endParaRPr lang="de-DE" dirty="0"/>
          </a:p>
          <a:p>
            <a:r>
              <a:rPr lang="de-DE" dirty="0" err="1"/>
              <a:t>No</a:t>
            </a:r>
            <a:r>
              <a:rPr lang="de-DE" dirty="0"/>
              <a:t> </a:t>
            </a:r>
            <a:r>
              <a:rPr lang="de-DE" dirty="0" err="1"/>
              <a:t>stepped</a:t>
            </a:r>
            <a:r>
              <a:rPr lang="de-DE" dirty="0"/>
              <a:t> </a:t>
            </a:r>
            <a:r>
              <a:rPr lang="de-DE" dirty="0" err="1"/>
              <a:t>fixed</a:t>
            </a:r>
            <a:r>
              <a:rPr lang="de-DE" dirty="0"/>
              <a:t> </a:t>
            </a:r>
            <a:r>
              <a:rPr lang="de-DE" dirty="0" err="1"/>
              <a:t>cost</a:t>
            </a:r>
            <a:endParaRPr lang="de-DE" dirty="0"/>
          </a:p>
          <a:p>
            <a:endParaRPr lang="de-DE" dirty="0"/>
          </a:p>
          <a:p>
            <a:r>
              <a:rPr lang="de-DE" dirty="0"/>
              <a:t>But </a:t>
            </a:r>
            <a:r>
              <a:rPr lang="de-DE" dirty="0" err="1"/>
              <a:t>fairly</a:t>
            </a:r>
            <a:r>
              <a:rPr lang="de-DE" dirty="0"/>
              <a:t> expensive</a:t>
            </a:r>
          </a:p>
          <a:p>
            <a:r>
              <a:rPr lang="de-DE" dirty="0" err="1"/>
              <a:t>Tight</a:t>
            </a:r>
            <a:r>
              <a:rPr lang="de-DE" dirty="0"/>
              <a:t> </a:t>
            </a:r>
            <a:r>
              <a:rPr lang="de-DE" dirty="0" err="1"/>
              <a:t>vendor</a:t>
            </a:r>
            <a:r>
              <a:rPr lang="de-DE" dirty="0"/>
              <a:t> </a:t>
            </a:r>
            <a:r>
              <a:rPr lang="de-DE" dirty="0" err="1"/>
              <a:t>lockin</a:t>
            </a:r>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183</a:t>
            </a:fld>
            <a:endParaRPr lang="de-DE"/>
          </a:p>
        </p:txBody>
      </p:sp>
    </p:spTree>
    <p:extLst>
      <p:ext uri="{BB962C8B-B14F-4D97-AF65-F5344CB8AC3E}">
        <p14:creationId xmlns:p14="http://schemas.microsoft.com/office/powerpoint/2010/main" val="12976934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a0bfd700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a0bfd700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466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a0bfd700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a0bfd700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Developers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Especially</a:t>
            </a:r>
            <a:r>
              <a:rPr lang="de-DE" dirty="0"/>
              <a:t> large </a:t>
            </a:r>
            <a:r>
              <a:rPr lang="de-DE" dirty="0" err="1"/>
              <a:t>enterprises</a:t>
            </a:r>
            <a:r>
              <a:rPr lang="de-DE" dirty="0"/>
              <a:t> </a:t>
            </a:r>
            <a:r>
              <a:rPr lang="de-DE" dirty="0" err="1"/>
              <a:t>struggle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Dev</a:t>
            </a:r>
            <a:r>
              <a:rPr lang="de-DE" dirty="0"/>
              <a:t> / </a:t>
            </a:r>
            <a:r>
              <a:rPr lang="de-DE" dirty="0" err="1"/>
              <a:t>ops</a:t>
            </a:r>
            <a:r>
              <a:rPr lang="de-DE" dirty="0"/>
              <a:t>  </a:t>
            </a:r>
            <a:r>
              <a:rPr lang="de-DE" dirty="0" err="1"/>
              <a:t>mismatch</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People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Simple </a:t>
            </a:r>
            <a:r>
              <a:rPr lang="de-DE" dirty="0" err="1"/>
              <a:t>is</a:t>
            </a:r>
            <a:r>
              <a:rPr lang="de-DE" dirty="0"/>
              <a:t> </a:t>
            </a:r>
            <a:r>
              <a:rPr lang="de-DE" dirty="0" err="1"/>
              <a:t>better</a:t>
            </a:r>
            <a:r>
              <a:rPr lang="de-DE" dirty="0"/>
              <a:t> </a:t>
            </a:r>
            <a:r>
              <a:rPr lang="de-DE" dirty="0" err="1"/>
              <a:t>than</a:t>
            </a:r>
            <a:r>
              <a:rPr lang="de-DE" dirty="0"/>
              <a:t> </a:t>
            </a:r>
            <a:r>
              <a:rPr lang="de-DE" dirty="0" err="1"/>
              <a:t>complex</a:t>
            </a:r>
            <a:endParaRPr dirty="0"/>
          </a:p>
        </p:txBody>
      </p:sp>
    </p:spTree>
    <p:extLst>
      <p:ext uri="{BB962C8B-B14F-4D97-AF65-F5344CB8AC3E}">
        <p14:creationId xmlns:p14="http://schemas.microsoft.com/office/powerpoint/2010/main" val="340244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GB" dirty="0"/>
              <a:t>Preparation Elections</a:t>
            </a:r>
          </a:p>
        </p:txBody>
      </p:sp>
    </p:spTree>
    <p:extLst>
      <p:ext uri="{BB962C8B-B14F-4D97-AF65-F5344CB8AC3E}">
        <p14:creationId xmlns:p14="http://schemas.microsoft.com/office/powerpoint/2010/main" val="4534970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5a0bfd700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5a0bfd700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large complexity of operating a distrubted system. Often, too complex for classical IT</a:t>
            </a:r>
            <a:endParaRPr/>
          </a:p>
        </p:txBody>
      </p:sp>
    </p:spTree>
    <p:extLst>
      <p:ext uri="{BB962C8B-B14F-4D97-AF65-F5344CB8AC3E}">
        <p14:creationId xmlns:p14="http://schemas.microsoft.com/office/powerpoint/2010/main" val="40095221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a0bfd70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a0bfd70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Hive</a:t>
            </a:r>
            <a:r>
              <a:rPr lang="de-DE" dirty="0"/>
              <a:t> </a:t>
            </a:r>
            <a:r>
              <a:rPr lang="de-DE" dirty="0" err="1"/>
              <a:t>support</a:t>
            </a:r>
            <a:r>
              <a:rPr lang="de-DE" dirty="0"/>
              <a:t> in </a:t>
            </a:r>
            <a:r>
              <a:rPr lang="de-DE" dirty="0" err="1"/>
              <a:t>postgres</a:t>
            </a:r>
            <a:r>
              <a:rPr lang="de-DE" dirty="0"/>
              <a:t> (</a:t>
            </a:r>
            <a:r>
              <a:rPr lang="de-DE" dirty="0" err="1"/>
              <a:t>unified</a:t>
            </a:r>
            <a:r>
              <a:rPr lang="de-DE" dirty="0"/>
              <a:t>)</a:t>
            </a:r>
            <a:endParaRPr dirty="0"/>
          </a:p>
        </p:txBody>
      </p:sp>
    </p:spTree>
    <p:extLst>
      <p:ext uri="{BB962C8B-B14F-4D97-AF65-F5344CB8AC3E}">
        <p14:creationId xmlns:p14="http://schemas.microsoft.com/office/powerpoint/2010/main" val="1536811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5a0bfd70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5a0bfd70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Giving</a:t>
            </a:r>
            <a:r>
              <a:rPr lang="de-DE" dirty="0"/>
              <a:t> </a:t>
            </a:r>
            <a:r>
              <a:rPr lang="de-DE" dirty="0" err="1"/>
              <a:t>flexibilitiy</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C</a:t>
            </a:r>
            <a:r>
              <a:rPr lang="de" dirty="0" err="1"/>
              <a:t>ombining</a:t>
            </a:r>
            <a:r>
              <a:rPr lang="de" dirty="0"/>
              <a:t> different </a:t>
            </a:r>
            <a:r>
              <a:rPr lang="de" dirty="0" err="1"/>
              <a:t>databases</a:t>
            </a:r>
            <a:r>
              <a:rPr lang="de" dirty="0"/>
              <a:t> </a:t>
            </a:r>
            <a:r>
              <a:rPr lang="de" dirty="0" err="1"/>
              <a:t>to</a:t>
            </a:r>
            <a:r>
              <a:rPr lang="de" dirty="0"/>
              <a:t> </a:t>
            </a:r>
            <a:r>
              <a:rPr lang="de" dirty="0" err="1"/>
              <a:t>achive</a:t>
            </a:r>
            <a:r>
              <a:rPr lang="de" dirty="0"/>
              <a:t> </a:t>
            </a:r>
            <a:r>
              <a:rPr lang="de" dirty="0" err="1"/>
              <a:t>goood</a:t>
            </a:r>
            <a:r>
              <a:rPr lang="de" dirty="0"/>
              <a:t> </a:t>
            </a:r>
            <a:r>
              <a:rPr lang="de" dirty="0" err="1"/>
              <a:t>performance</a:t>
            </a:r>
            <a:r>
              <a:rPr lang="de" dirty="0"/>
              <a:t> </a:t>
            </a:r>
            <a:r>
              <a:rPr lang="de" dirty="0" err="1"/>
              <a:t>for</a:t>
            </a:r>
            <a:r>
              <a:rPr lang="de" dirty="0"/>
              <a:t> a </a:t>
            </a:r>
            <a:r>
              <a:rPr lang="de" dirty="0" err="1"/>
              <a:t>much</a:t>
            </a:r>
            <a:r>
              <a:rPr lang="de" dirty="0"/>
              <a:t> wider </a:t>
            </a:r>
            <a:r>
              <a:rPr lang="de" dirty="0" err="1"/>
              <a:t>range</a:t>
            </a:r>
            <a:r>
              <a:rPr lang="de" dirty="0"/>
              <a:t> </a:t>
            </a:r>
            <a:r>
              <a:rPr lang="de" dirty="0" err="1"/>
              <a:t>of</a:t>
            </a:r>
            <a:r>
              <a:rPr lang="de" dirty="0"/>
              <a:t> </a:t>
            </a:r>
            <a:r>
              <a:rPr lang="de" dirty="0" err="1"/>
              <a:t>workloads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tatless</a:t>
            </a:r>
            <a:r>
              <a:rPr lang="de" dirty="0"/>
              <a:t> </a:t>
            </a:r>
            <a:r>
              <a:rPr lang="de" dirty="0" err="1"/>
              <a:t>frontends</a:t>
            </a:r>
            <a:r>
              <a:rPr lang="de" dirty="0"/>
              <a:t> </a:t>
            </a:r>
            <a:r>
              <a:rPr lang="de" dirty="0" err="1"/>
              <a:t>and</a:t>
            </a:r>
            <a:r>
              <a:rPr lang="de" dirty="0"/>
              <a:t> </a:t>
            </a:r>
            <a:r>
              <a:rPr lang="de" dirty="0" err="1"/>
              <a:t>stateful</a:t>
            </a:r>
            <a:r>
              <a:rPr lang="de" dirty="0"/>
              <a:t> </a:t>
            </a:r>
            <a:r>
              <a:rPr lang="de" dirty="0" err="1"/>
              <a:t>databases</a:t>
            </a:r>
            <a:r>
              <a:rPr lang="de" dirty="0"/>
              <a:t> </a:t>
            </a:r>
            <a:r>
              <a:rPr lang="de" dirty="0">
                <a:sym typeface="Wingdings" pitchFamily="2" charset="2"/>
              </a:rPr>
              <a:t> </a:t>
            </a:r>
            <a:r>
              <a:rPr lang="de" dirty="0" err="1">
                <a:sym typeface="Wingdings" pitchFamily="2" charset="2"/>
              </a:rPr>
              <a:t>subscribing</a:t>
            </a:r>
            <a:r>
              <a:rPr lang="de" dirty="0">
                <a:sym typeface="Wingdings" pitchFamily="2" charset="2"/>
              </a:rPr>
              <a:t> </a:t>
            </a:r>
            <a:r>
              <a:rPr lang="de" dirty="0" err="1">
                <a:sym typeface="Wingdings" pitchFamily="2" charset="2"/>
              </a:rPr>
              <a:t>to</a:t>
            </a:r>
            <a:r>
              <a:rPr lang="de" dirty="0">
                <a:sym typeface="Wingdings" pitchFamily="2" charset="2"/>
              </a:rPr>
              <a:t> </a:t>
            </a:r>
            <a:r>
              <a:rPr lang="de" dirty="0" err="1">
                <a:sym typeface="Wingdings" pitchFamily="2" charset="2"/>
              </a:rPr>
              <a:t>change</a:t>
            </a:r>
            <a:r>
              <a:rPr lang="de" dirty="0">
                <a:sym typeface="Wingdings" pitchFamily="2" charset="2"/>
              </a:rPr>
              <a:t> just </a:t>
            </a:r>
            <a:r>
              <a:rPr lang="de" dirty="0" err="1">
                <a:sym typeface="Wingdings" pitchFamily="2" charset="2"/>
              </a:rPr>
              <a:t>starting</a:t>
            </a:r>
            <a:r>
              <a:rPr lang="de" dirty="0">
                <a:sym typeface="Wingdings" pitchFamily="2" charset="2"/>
              </a:rPr>
              <a:t> (flink </a:t>
            </a:r>
            <a:r>
              <a:rPr lang="de" dirty="0" err="1">
                <a:sym typeface="Wingdings" pitchFamily="2" charset="2"/>
              </a:rPr>
              <a:t>queryable</a:t>
            </a:r>
            <a:r>
              <a:rPr lang="de" dirty="0">
                <a:sym typeface="Wingdings" pitchFamily="2" charset="2"/>
              </a:rPr>
              <a:t> </a:t>
            </a:r>
            <a:r>
              <a:rPr lang="de" dirty="0" err="1">
                <a:sym typeface="Wingdings" pitchFamily="2" charset="2"/>
              </a:rPr>
              <a:t>state</a:t>
            </a:r>
            <a:r>
              <a:rPr lang="de" dirty="0">
                <a:sym typeface="Wingdings" pitchFamily="2" charset="2"/>
              </a:rPr>
              <a:t>)</a:t>
            </a:r>
          </a:p>
          <a:p>
            <a:pPr marL="0" lvl="0" indent="0" algn="l" rtl="0">
              <a:spcBef>
                <a:spcPts val="0"/>
              </a:spcBef>
              <a:spcAft>
                <a:spcPts val="0"/>
              </a:spcAft>
              <a:buNone/>
            </a:pPr>
            <a:r>
              <a:rPr lang="de-DE" dirty="0">
                <a:sym typeface="Wingdings" pitchFamily="2" charset="2"/>
              </a:rPr>
              <a:t>S</a:t>
            </a:r>
            <a:r>
              <a:rPr lang="de" dirty="0" err="1">
                <a:sym typeface="Wingdings" pitchFamily="2" charset="2"/>
              </a:rPr>
              <a:t>torage</a:t>
            </a:r>
            <a:r>
              <a:rPr lang="de" dirty="0">
                <a:sym typeface="Wingdings" pitchFamily="2" charset="2"/>
              </a:rPr>
              <a:t>. / </a:t>
            </a:r>
            <a:r>
              <a:rPr lang="de" dirty="0" err="1">
                <a:sym typeface="Wingdings" pitchFamily="2" charset="2"/>
              </a:rPr>
              <a:t>compute</a:t>
            </a:r>
            <a:r>
              <a:rPr lang="de" dirty="0">
                <a:sym typeface="Wingdings" pitchFamily="2" charset="2"/>
              </a:rPr>
              <a:t>: k8s </a:t>
            </a:r>
            <a:r>
              <a:rPr lang="de" dirty="0" err="1">
                <a:sym typeface="Wingdings" pitchFamily="2" charset="2"/>
              </a:rPr>
              <a:t>integration</a:t>
            </a:r>
            <a:r>
              <a:rPr lang="de" dirty="0">
                <a:sym typeface="Wingdings" pitchFamily="2" charset="2"/>
              </a:rPr>
              <a:t>, </a:t>
            </a:r>
            <a:r>
              <a:rPr lang="de" dirty="0" err="1">
                <a:sym typeface="Wingdings" pitchFamily="2" charset="2"/>
              </a:rPr>
              <a:t>workload</a:t>
            </a:r>
            <a:r>
              <a:rPr lang="de" dirty="0">
                <a:sym typeface="Wingdings" pitchFamily="2" charset="2"/>
              </a:rPr>
              <a:t> </a:t>
            </a:r>
            <a:r>
              <a:rPr lang="de" dirty="0" err="1">
                <a:sym typeface="Wingdings" pitchFamily="2" charset="2"/>
              </a:rPr>
              <a:t>flexibility</a:t>
            </a:r>
            <a:endParaRPr lang="de" dirty="0"/>
          </a:p>
        </p:txBody>
      </p:sp>
    </p:spTree>
    <p:extLst>
      <p:ext uri="{BB962C8B-B14F-4D97-AF65-F5344CB8AC3E}">
        <p14:creationId xmlns:p14="http://schemas.microsoft.com/office/powerpoint/2010/main" val="145495912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74e772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74e772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For</a:t>
            </a:r>
            <a:r>
              <a:rPr lang="de-DE" dirty="0"/>
              <a:t> </a:t>
            </a:r>
            <a:r>
              <a:rPr lang="de-DE" dirty="0" err="1"/>
              <a:t>developers</a:t>
            </a:r>
            <a:r>
              <a:rPr lang="de-DE" dirty="0"/>
              <a:t> a </a:t>
            </a:r>
            <a:r>
              <a:rPr lang="de-DE" dirty="0" err="1"/>
              <a:t>lot</a:t>
            </a:r>
            <a:r>
              <a:rPr lang="de-DE" dirty="0"/>
              <a:t> </a:t>
            </a:r>
            <a:r>
              <a:rPr lang="de-DE" dirty="0" err="1"/>
              <a:t>changed</a:t>
            </a:r>
            <a:r>
              <a:rPr lang="de-DE" dirty="0"/>
              <a:t> in </a:t>
            </a:r>
            <a:r>
              <a:rPr lang="de-DE" dirty="0" err="1"/>
              <a:t>recent</a:t>
            </a:r>
            <a:r>
              <a:rPr lang="de-DE" dirty="0"/>
              <a:t> </a:t>
            </a:r>
            <a:r>
              <a:rPr lang="de-DE" dirty="0" err="1"/>
              <a:t>years</a:t>
            </a:r>
            <a:r>
              <a:rPr lang="de-DE" dirty="0"/>
              <a:t> </a:t>
            </a:r>
            <a:r>
              <a:rPr lang="de-DE" dirty="0" err="1"/>
              <a:t>with</a:t>
            </a:r>
            <a:r>
              <a:rPr lang="de-DE" dirty="0"/>
              <a:t> agile </a:t>
            </a:r>
            <a:r>
              <a:rPr lang="de-DE" dirty="0" err="1"/>
              <a:t>methodologies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In </a:t>
            </a:r>
            <a:r>
              <a:rPr lang="de-DE" dirty="0" err="1"/>
              <a:t>the</a:t>
            </a:r>
            <a:r>
              <a:rPr lang="de-DE" dirty="0"/>
              <a:t> </a:t>
            </a:r>
            <a:r>
              <a:rPr lang="de-DE" dirty="0" err="1"/>
              <a:t>data</a:t>
            </a:r>
            <a:r>
              <a:rPr lang="de-DE" dirty="0"/>
              <a:t> </a:t>
            </a:r>
            <a:r>
              <a:rPr lang="de-DE" dirty="0" err="1"/>
              <a:t>universe</a:t>
            </a:r>
            <a:r>
              <a:rPr lang="de-DE" dirty="0"/>
              <a:t> </a:t>
            </a:r>
            <a:r>
              <a:rPr lang="de-DE" dirty="0" err="1"/>
              <a:t>this</a:t>
            </a:r>
            <a:r>
              <a:rPr lang="de-DE" dirty="0"/>
              <a:t> </a:t>
            </a:r>
            <a:r>
              <a:rPr lang="de-DE" dirty="0" err="1"/>
              <a:t>has</a:t>
            </a:r>
            <a:r>
              <a:rPr lang="de-DE" dirty="0"/>
              <a:t> not </a:t>
            </a:r>
            <a:r>
              <a:rPr lang="de-DE" dirty="0" err="1"/>
              <a:t>yet</a:t>
            </a:r>
            <a:r>
              <a:rPr lang="de-DE" dirty="0"/>
              <a:t> </a:t>
            </a:r>
            <a:r>
              <a:rPr lang="de-DE" dirty="0" err="1"/>
              <a:t>taken</a:t>
            </a:r>
            <a:r>
              <a:rPr lang="de-DE" dirty="0"/>
              <a:t> </a:t>
            </a:r>
            <a:r>
              <a:rPr lang="de-DE" dirty="0" err="1"/>
              <a:t>up</a:t>
            </a:r>
            <a:r>
              <a:rPr lang="de-DE" dirty="0"/>
              <a:t> </a:t>
            </a:r>
            <a:r>
              <a:rPr lang="de-DE" dirty="0" err="1"/>
              <a:t>speed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Similar</a:t>
            </a:r>
            <a:r>
              <a:rPr lang="de-DE" dirty="0"/>
              <a:t> </a:t>
            </a:r>
            <a:r>
              <a:rPr lang="de-DE" dirty="0" err="1"/>
              <a:t>to</a:t>
            </a:r>
            <a:r>
              <a:rPr lang="de-DE" dirty="0"/>
              <a:t> agile </a:t>
            </a:r>
            <a:r>
              <a:rPr lang="de-DE" dirty="0" err="1"/>
              <a:t>manifesto</a:t>
            </a:r>
            <a:r>
              <a:rPr lang="de-DE" dirty="0"/>
              <a:t>  </a:t>
            </a:r>
            <a:r>
              <a:rPr lang="de-DE" dirty="0" err="1"/>
              <a:t>ahs</a:t>
            </a:r>
            <a:r>
              <a:rPr lang="de-DE" dirty="0"/>
              <a:t> </a:t>
            </a:r>
            <a:r>
              <a:rPr lang="de-DE" dirty="0" err="1"/>
              <a:t>recently</a:t>
            </a:r>
            <a:r>
              <a:rPr lang="de-DE" dirty="0"/>
              <a:t> </a:t>
            </a:r>
            <a:r>
              <a:rPr lang="de-DE" dirty="0" err="1"/>
              <a:t>been</a:t>
            </a:r>
            <a:r>
              <a:rPr lang="de-DE" dirty="0"/>
              <a:t> </a:t>
            </a:r>
            <a:r>
              <a:rPr lang="de-DE" dirty="0" err="1"/>
              <a:t>developed</a:t>
            </a:r>
            <a:endParaRPr dirty="0"/>
          </a:p>
        </p:txBody>
      </p:sp>
    </p:spTree>
    <p:extLst>
      <p:ext uri="{BB962C8B-B14F-4D97-AF65-F5344CB8AC3E}">
        <p14:creationId xmlns:p14="http://schemas.microsoft.com/office/powerpoint/2010/main" val="37893975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d927518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d927518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Be</a:t>
            </a:r>
            <a:r>
              <a:rPr lang="de-DE" dirty="0"/>
              <a:t> adaptive</a:t>
            </a:r>
            <a:endParaRPr dirty="0"/>
          </a:p>
        </p:txBody>
      </p:sp>
    </p:spTree>
    <p:extLst>
      <p:ext uri="{BB962C8B-B14F-4D97-AF65-F5344CB8AC3E}">
        <p14:creationId xmlns:p14="http://schemas.microsoft.com/office/powerpoint/2010/main" val="368708446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d927518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d927518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but </a:t>
            </a:r>
            <a:r>
              <a:rPr lang="de" dirty="0" err="1"/>
              <a:t>missing</a:t>
            </a:r>
            <a:r>
              <a:rPr lang="de" dirty="0"/>
              <a:t>: </a:t>
            </a:r>
            <a:r>
              <a:rPr lang="de" dirty="0" err="1"/>
              <a:t>mysql</a:t>
            </a:r>
            <a:r>
              <a:rPr lang="de" dirty="0"/>
              <a:t> | </a:t>
            </a:r>
            <a:r>
              <a:rPr lang="de" dirty="0" err="1"/>
              <a:t>elasticsearch</a:t>
            </a:r>
            <a:r>
              <a:rPr lang="de" dirty="0"/>
              <a:t> </a:t>
            </a:r>
            <a:r>
              <a:rPr lang="de" dirty="0" err="1"/>
              <a:t>continously</a:t>
            </a:r>
            <a:r>
              <a:rPr lang="de" dirty="0"/>
              <a:t> </a:t>
            </a:r>
            <a:r>
              <a:rPr lang="de" dirty="0" err="1"/>
              <a:t>pipe</a:t>
            </a:r>
            <a:r>
              <a:rPr lang="de" dirty="0"/>
              <a:t> </a:t>
            </a:r>
            <a:r>
              <a:rPr lang="de" dirty="0" err="1"/>
              <a:t>documents</a:t>
            </a:r>
            <a:r>
              <a:rPr lang="de" dirty="0"/>
              <a:t> </a:t>
            </a:r>
            <a:r>
              <a:rPr lang="de" dirty="0" err="1"/>
              <a:t>to</a:t>
            </a:r>
            <a:r>
              <a:rPr lang="de" dirty="0"/>
              <a:t> ELK </a:t>
            </a:r>
            <a:r>
              <a:rPr lang="de" dirty="0" err="1"/>
              <a:t>for</a:t>
            </a:r>
            <a:r>
              <a:rPr lang="de" dirty="0"/>
              <a:t> </a:t>
            </a:r>
            <a:r>
              <a:rPr lang="de" dirty="0" err="1"/>
              <a:t>indexing</a:t>
            </a:r>
            <a:endParaRPr dirty="0"/>
          </a:p>
          <a:p>
            <a:pPr marL="0" lvl="0" indent="0" algn="l" rtl="0">
              <a:spcBef>
                <a:spcPts val="0"/>
              </a:spcBef>
              <a:spcAft>
                <a:spcPts val="0"/>
              </a:spcAft>
              <a:buNone/>
            </a:pPr>
            <a:r>
              <a:rPr lang="de" dirty="0" err="1"/>
              <a:t>big</a:t>
            </a:r>
            <a:r>
              <a:rPr lang="de" dirty="0"/>
              <a:t> </a:t>
            </a:r>
            <a:r>
              <a:rPr lang="de" dirty="0" err="1"/>
              <a:t>data</a:t>
            </a:r>
            <a:r>
              <a:rPr lang="de" dirty="0"/>
              <a:t> </a:t>
            </a:r>
            <a:r>
              <a:rPr lang="de" dirty="0" err="1"/>
              <a:t>is</a:t>
            </a:r>
            <a:r>
              <a:rPr lang="de" dirty="0"/>
              <a:t> like </a:t>
            </a:r>
            <a:r>
              <a:rPr lang="de" dirty="0" err="1"/>
              <a:t>mainframe</a:t>
            </a:r>
            <a:r>
              <a:rPr lang="de" dirty="0"/>
              <a:t> </a:t>
            </a:r>
            <a:r>
              <a:rPr lang="de" dirty="0" err="1"/>
              <a:t>spaghetti</a:t>
            </a:r>
            <a:r>
              <a:rPr lang="de" dirty="0"/>
              <a:t> </a:t>
            </a:r>
            <a:r>
              <a:rPr lang="de" dirty="0" err="1"/>
              <a:t>code</a:t>
            </a:r>
            <a:r>
              <a:rPr lang="de" dirty="0"/>
              <a:t> on </a:t>
            </a:r>
            <a:r>
              <a:rPr lang="de" dirty="0" err="1"/>
              <a:t>steroids</a:t>
            </a:r>
            <a:r>
              <a:rPr lang="de" dirty="0"/>
              <a:t>. The </a:t>
            </a:r>
            <a:r>
              <a:rPr lang="de" dirty="0" err="1"/>
              <a:t>good</a:t>
            </a:r>
            <a:r>
              <a:rPr lang="de" dirty="0"/>
              <a:t> </a:t>
            </a:r>
            <a:r>
              <a:rPr lang="de" dirty="0" err="1"/>
              <a:t>think</a:t>
            </a:r>
            <a:r>
              <a:rPr lang="de" dirty="0"/>
              <a:t> </a:t>
            </a:r>
            <a:r>
              <a:rPr lang="de" dirty="0" err="1"/>
              <a:t>it</a:t>
            </a:r>
            <a:r>
              <a:rPr lang="de" dirty="0"/>
              <a:t> </a:t>
            </a:r>
            <a:r>
              <a:rPr lang="de" dirty="0" err="1"/>
              <a:t>is</a:t>
            </a:r>
            <a:r>
              <a:rPr lang="de" dirty="0"/>
              <a:t> </a:t>
            </a:r>
            <a:r>
              <a:rPr lang="de" dirty="0" err="1"/>
              <a:t>with</a:t>
            </a:r>
            <a:r>
              <a:rPr lang="de" dirty="0"/>
              <a:t> </a:t>
            </a:r>
            <a:r>
              <a:rPr lang="de" dirty="0" err="1"/>
              <a:t>less</a:t>
            </a:r>
            <a:r>
              <a:rPr lang="de" dirty="0"/>
              <a:t> </a:t>
            </a:r>
            <a:r>
              <a:rPr lang="de" dirty="0" err="1"/>
              <a:t>goto</a:t>
            </a:r>
            <a:r>
              <a:rPr lang="de" dirty="0"/>
              <a:t> </a:t>
            </a:r>
            <a:r>
              <a:rPr lang="de" dirty="0" err="1"/>
              <a:t>and</a:t>
            </a:r>
            <a:r>
              <a:rPr lang="de" dirty="0"/>
              <a:t> in </a:t>
            </a:r>
            <a:r>
              <a:rPr lang="de" dirty="0" err="1"/>
              <a:t>java</a:t>
            </a:r>
            <a:r>
              <a:rPr lang="de" dirty="0"/>
              <a:t> </a:t>
            </a:r>
            <a:endParaRPr dirty="0"/>
          </a:p>
          <a:p>
            <a:pPr marL="0" lvl="0" indent="0" algn="l" rtl="0">
              <a:spcBef>
                <a:spcPts val="0"/>
              </a:spcBef>
              <a:spcAft>
                <a:spcPts val="0"/>
              </a:spcAft>
              <a:buNone/>
            </a:pPr>
            <a:r>
              <a:rPr lang="de" dirty="0"/>
              <a:t>but </a:t>
            </a:r>
            <a:r>
              <a:rPr lang="de" dirty="0" err="1"/>
              <a:t>the</a:t>
            </a:r>
            <a:r>
              <a:rPr lang="de" dirty="0"/>
              <a:t> </a:t>
            </a:r>
            <a:r>
              <a:rPr lang="de" dirty="0" err="1"/>
              <a:t>full</a:t>
            </a:r>
            <a:r>
              <a:rPr lang="de" dirty="0"/>
              <a:t> </a:t>
            </a:r>
            <a:r>
              <a:rPr lang="de" dirty="0" err="1"/>
              <a:t>advantages</a:t>
            </a:r>
            <a:r>
              <a:rPr lang="de" dirty="0"/>
              <a:t> </a:t>
            </a:r>
            <a:r>
              <a:rPr lang="de" dirty="0" err="1"/>
              <a:t>only</a:t>
            </a:r>
            <a:r>
              <a:rPr lang="de" dirty="0"/>
              <a:t> </a:t>
            </a:r>
            <a:r>
              <a:rPr lang="de" dirty="0" err="1"/>
              <a:t>show</a:t>
            </a:r>
            <a:r>
              <a:rPr lang="de" dirty="0"/>
              <a:t> </a:t>
            </a:r>
            <a:r>
              <a:rPr lang="de" dirty="0" err="1"/>
              <a:t>when</a:t>
            </a:r>
            <a:r>
              <a:rPr lang="de" dirty="0"/>
              <a:t> </a:t>
            </a:r>
            <a:r>
              <a:rPr lang="de" dirty="0" err="1"/>
              <a:t>separating</a:t>
            </a:r>
            <a:r>
              <a:rPr lang="de" dirty="0"/>
              <a:t> </a:t>
            </a:r>
            <a:r>
              <a:rPr lang="de" dirty="0" err="1"/>
              <a:t>compute</a:t>
            </a:r>
            <a:r>
              <a:rPr lang="de" dirty="0"/>
              <a:t> </a:t>
            </a:r>
            <a:r>
              <a:rPr lang="de" dirty="0" err="1"/>
              <a:t>and</a:t>
            </a:r>
            <a:r>
              <a:rPr lang="de" dirty="0"/>
              <a:t> </a:t>
            </a:r>
            <a:r>
              <a:rPr lang="de" dirty="0" err="1"/>
              <a:t>storage</a:t>
            </a:r>
            <a:r>
              <a:rPr lang="de" dirty="0"/>
              <a:t> </a:t>
            </a:r>
            <a:r>
              <a:rPr lang="de" dirty="0" err="1"/>
              <a:t>and</a:t>
            </a:r>
            <a:r>
              <a:rPr lang="de" dirty="0"/>
              <a:t> </a:t>
            </a:r>
            <a:r>
              <a:rPr lang="de" dirty="0" err="1"/>
              <a:t>automating</a:t>
            </a:r>
            <a:r>
              <a:rPr lang="de" dirty="0"/>
              <a:t> </a:t>
            </a:r>
            <a:r>
              <a:rPr lang="de" dirty="0" err="1"/>
              <a:t>everything</a:t>
            </a:r>
            <a:endParaRPr dirty="0"/>
          </a:p>
        </p:txBody>
      </p:sp>
    </p:spTree>
    <p:extLst>
      <p:ext uri="{BB962C8B-B14F-4D97-AF65-F5344CB8AC3E}">
        <p14:creationId xmlns:p14="http://schemas.microsoft.com/office/powerpoint/2010/main" val="306196506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a0bfd700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a0bfd700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spcBef>
                <a:spcPct val="20000"/>
              </a:spcBef>
              <a:spcAft>
                <a:spcPts val="600"/>
              </a:spcAft>
              <a:buSzPct val="92000"/>
              <a:buFont typeface="Wingdings 2" panose="05020102010507070707" pitchFamily="18" charset="2"/>
              <a:buChar char=""/>
            </a:pPr>
            <a:r>
              <a:rPr lang="de-DE" dirty="0">
                <a:hlinkClick r:id="rId3"/>
              </a:rPr>
              <a:t>https://datasketches.github.io/</a:t>
            </a:r>
            <a:endParaRPr lang="de-DE" dirty="0"/>
          </a:p>
          <a:p>
            <a:pPr lvl="1">
              <a:spcBef>
                <a:spcPct val="20000"/>
              </a:spcBef>
              <a:spcAft>
                <a:spcPts val="600"/>
              </a:spcAft>
              <a:buSzPct val="92000"/>
              <a:buFont typeface="Wingdings 2" panose="05020102010507070707" pitchFamily="18" charset="2"/>
              <a:buChar char=""/>
            </a:pPr>
            <a:r>
              <a:rPr lang="de-DE" dirty="0">
                <a:hlinkClick r:id="rId4"/>
              </a:rPr>
              <a:t>https://github.com/isarn/isarn-sketches-spark</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1558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a0bfd700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a0bfd70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2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wants to be a data scientist?</a:t>
            </a:r>
          </a:p>
          <a:p>
            <a:r>
              <a:rPr lang="en-GB" dirty="0"/>
              <a:t>Why do you want</a:t>
            </a:r>
            <a:r>
              <a:rPr lang="en-GB" baseline="0" dirty="0"/>
              <a:t> to be a data scientist?</a:t>
            </a:r>
            <a:endParaRPr lang="en-GB" dirty="0"/>
          </a:p>
          <a:p>
            <a:r>
              <a:rPr lang="en-GB" dirty="0"/>
              <a:t>Who knows what a data scientist is?</a:t>
            </a:r>
          </a:p>
          <a:p>
            <a:r>
              <a:rPr lang="en-GB" dirty="0"/>
              <a:t>What is a data scientist?</a:t>
            </a:r>
          </a:p>
        </p:txBody>
      </p:sp>
      <p:sp>
        <p:nvSpPr>
          <p:cNvPr id="4" name="Foliennummernplatzhalter 3"/>
          <p:cNvSpPr>
            <a:spLocks noGrp="1"/>
          </p:cNvSpPr>
          <p:nvPr>
            <p:ph type="sldNum" sz="quarter" idx="10"/>
          </p:nvPr>
        </p:nvSpPr>
        <p:spPr/>
        <p:txBody>
          <a:bodyPr/>
          <a:lstStyle/>
          <a:p>
            <a:fld id="{D03A3DE4-60DF-46A5-AD7A-94A9B891B5FB}" type="slidenum">
              <a:rPr lang="en-US" smtClean="0"/>
              <a:pPr/>
              <a:t>20</a:t>
            </a:fld>
            <a:endParaRPr lang="en-US"/>
          </a:p>
        </p:txBody>
      </p:sp>
    </p:spTree>
    <p:extLst>
      <p:ext uri="{BB962C8B-B14F-4D97-AF65-F5344CB8AC3E}">
        <p14:creationId xmlns:p14="http://schemas.microsoft.com/office/powerpoint/2010/main" val="362724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Don‘t</a:t>
            </a:r>
            <a:r>
              <a:rPr lang="de-DE" dirty="0"/>
              <a:t> </a:t>
            </a:r>
            <a:r>
              <a:rPr lang="de-DE" dirty="0" err="1"/>
              <a:t>forget</a:t>
            </a:r>
            <a:r>
              <a:rPr lang="de-DE" dirty="0"/>
              <a:t> </a:t>
            </a:r>
            <a:r>
              <a:rPr lang="de-DE" dirty="0" err="1"/>
              <a:t>the</a:t>
            </a:r>
            <a:r>
              <a:rPr lang="de-DE" dirty="0"/>
              <a:t> </a:t>
            </a:r>
            <a:r>
              <a:rPr lang="de-DE" dirty="0" err="1"/>
              <a:t>data</a:t>
            </a:r>
            <a:r>
              <a:rPr lang="de-DE" dirty="0"/>
              <a:t> </a:t>
            </a:r>
            <a:r>
              <a:rPr lang="de-DE" dirty="0" err="1"/>
              <a:t>engineers</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24</a:t>
            </a:fld>
            <a:endParaRPr lang="de-DE"/>
          </a:p>
        </p:txBody>
      </p:sp>
    </p:spTree>
    <p:extLst>
      <p:ext uri="{BB962C8B-B14F-4D97-AF65-F5344CB8AC3E}">
        <p14:creationId xmlns:p14="http://schemas.microsoft.com/office/powerpoint/2010/main" val="240624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What</a:t>
            </a:r>
            <a:r>
              <a:rPr lang="de-DE" dirty="0"/>
              <a:t> </a:t>
            </a:r>
            <a:r>
              <a:rPr lang="de-DE" dirty="0" err="1"/>
              <a:t>you</a:t>
            </a:r>
            <a:r>
              <a:rPr lang="de-DE" dirty="0"/>
              <a:t> do </a:t>
            </a:r>
            <a:r>
              <a:rPr lang="de-DE" dirty="0" err="1"/>
              <a:t>toatally</a:t>
            </a:r>
            <a:r>
              <a:rPr lang="de-DE" dirty="0"/>
              <a:t> </a:t>
            </a:r>
            <a:r>
              <a:rPr lang="de-DE" dirty="0" err="1"/>
              <a:t>depends</a:t>
            </a:r>
            <a:r>
              <a:rPr lang="de-DE" dirty="0"/>
              <a:t> on </a:t>
            </a:r>
            <a:r>
              <a:rPr lang="de-DE" dirty="0" err="1"/>
              <a:t>the</a:t>
            </a:r>
            <a:r>
              <a:rPr lang="de-DE" dirty="0"/>
              <a:t> </a:t>
            </a:r>
            <a:r>
              <a:rPr lang="de-DE" dirty="0" err="1"/>
              <a:t>size</a:t>
            </a:r>
            <a:r>
              <a:rPr lang="de-DE" dirty="0"/>
              <a:t> </a:t>
            </a:r>
            <a:r>
              <a:rPr lang="de-DE" dirty="0" err="1"/>
              <a:t>and</a:t>
            </a:r>
            <a:r>
              <a:rPr lang="de-DE" dirty="0"/>
              <a:t> </a:t>
            </a:r>
            <a:r>
              <a:rPr lang="de-DE" dirty="0" err="1"/>
              <a:t>maturity</a:t>
            </a:r>
            <a:r>
              <a:rPr lang="de-DE" dirty="0"/>
              <a:t> </a:t>
            </a:r>
            <a:r>
              <a:rPr lang="de-DE" dirty="0" err="1"/>
              <a:t>of</a:t>
            </a:r>
            <a:r>
              <a:rPr lang="de-DE" dirty="0"/>
              <a:t> </a:t>
            </a:r>
            <a:r>
              <a:rPr lang="de-DE" dirty="0" err="1"/>
              <a:t>the</a:t>
            </a:r>
            <a:r>
              <a:rPr lang="de-DE" dirty="0"/>
              <a:t> </a:t>
            </a:r>
            <a:r>
              <a:rPr lang="de-DE" dirty="0" err="1"/>
              <a:t>company</a:t>
            </a:r>
            <a:r>
              <a:rPr lang="de-DE" dirty="0"/>
              <a:t> / </a:t>
            </a:r>
            <a:r>
              <a:rPr lang="de-DE" dirty="0" err="1"/>
              <a:t>project</a:t>
            </a:r>
            <a:r>
              <a:rPr lang="de-DE" dirty="0"/>
              <a:t> </a:t>
            </a:r>
            <a:r>
              <a:rPr lang="de-DE" dirty="0" err="1"/>
              <a:t>you</a:t>
            </a:r>
            <a:r>
              <a:rPr lang="de-DE" dirty="0"/>
              <a:t> </a:t>
            </a:r>
            <a:r>
              <a:rPr lang="de-DE" dirty="0" err="1"/>
              <a:t>are</a:t>
            </a:r>
            <a:r>
              <a:rPr lang="de-DE" dirty="0"/>
              <a:t> </a:t>
            </a:r>
            <a:r>
              <a:rPr lang="de-DE" dirty="0" err="1"/>
              <a:t>working</a:t>
            </a:r>
            <a:r>
              <a:rPr lang="de-DE" dirty="0"/>
              <a:t> in</a:t>
            </a:r>
          </a:p>
        </p:txBody>
      </p:sp>
      <p:sp>
        <p:nvSpPr>
          <p:cNvPr id="4" name="Foliennummernplatzhalter 3"/>
          <p:cNvSpPr>
            <a:spLocks noGrp="1"/>
          </p:cNvSpPr>
          <p:nvPr>
            <p:ph type="sldNum" sz="quarter" idx="5"/>
          </p:nvPr>
        </p:nvSpPr>
        <p:spPr/>
        <p:txBody>
          <a:bodyPr/>
          <a:lstStyle/>
          <a:p>
            <a:fld id="{F57DA859-0C78-6D4A-A7D7-D60302DB27AD}" type="slidenum">
              <a:rPr lang="de-DE" smtClean="0"/>
              <a:t>26</a:t>
            </a:fld>
            <a:endParaRPr lang="de-DE"/>
          </a:p>
        </p:txBody>
      </p:sp>
    </p:spTree>
    <p:extLst>
      <p:ext uri="{BB962C8B-B14F-4D97-AF65-F5344CB8AC3E}">
        <p14:creationId xmlns:p14="http://schemas.microsoft.com/office/powerpoint/2010/main" val="48495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Unicorn</a:t>
            </a:r>
            <a:r>
              <a:rPr lang="de-DE" dirty="0"/>
              <a:t> </a:t>
            </a:r>
          </a:p>
          <a:p>
            <a:r>
              <a:rPr lang="de-DE" dirty="0"/>
              <a:t>Erwartungen von Firmen</a:t>
            </a:r>
          </a:p>
          <a:p>
            <a:r>
              <a:rPr lang="de-DE" dirty="0"/>
              <a:t>Eierlegende Wollmilchsau</a:t>
            </a:r>
          </a:p>
          <a:p>
            <a:endParaRPr lang="de-DE" dirty="0"/>
          </a:p>
          <a:p>
            <a:r>
              <a:rPr lang="de-DE" dirty="0"/>
              <a:t>Trend zu ML </a:t>
            </a:r>
            <a:r>
              <a:rPr lang="de-DE" dirty="0" err="1"/>
              <a:t>Ops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28</a:t>
            </a:fld>
            <a:endParaRPr lang="de-DE"/>
          </a:p>
        </p:txBody>
      </p:sp>
    </p:spTree>
    <p:extLst>
      <p:ext uri="{BB962C8B-B14F-4D97-AF65-F5344CB8AC3E}">
        <p14:creationId xmlns:p14="http://schemas.microsoft.com/office/powerpoint/2010/main" val="3486427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nur Science (herumprobieren) sondern auch Zielorientiert (</a:t>
            </a:r>
            <a:r>
              <a:rPr lang="de-DE" dirty="0" err="1"/>
              <a:t>business</a:t>
            </a:r>
            <a:r>
              <a:rPr lang="de-DE" dirty="0"/>
              <a:t>, Prozess)</a:t>
            </a:r>
          </a:p>
        </p:txBody>
      </p:sp>
      <p:sp>
        <p:nvSpPr>
          <p:cNvPr id="4" name="Foliennummernplatzhalter 3"/>
          <p:cNvSpPr>
            <a:spLocks noGrp="1"/>
          </p:cNvSpPr>
          <p:nvPr>
            <p:ph type="sldNum" sz="quarter" idx="5"/>
          </p:nvPr>
        </p:nvSpPr>
        <p:spPr/>
        <p:txBody>
          <a:bodyPr/>
          <a:lstStyle/>
          <a:p>
            <a:fld id="{F57DA859-0C78-6D4A-A7D7-D60302DB27AD}" type="slidenum">
              <a:rPr lang="de-DE" smtClean="0"/>
              <a:t>29</a:t>
            </a:fld>
            <a:endParaRPr lang="de-DE"/>
          </a:p>
        </p:txBody>
      </p:sp>
    </p:spTree>
    <p:extLst>
      <p:ext uri="{BB962C8B-B14F-4D97-AF65-F5344CB8AC3E}">
        <p14:creationId xmlns:p14="http://schemas.microsoft.com/office/powerpoint/2010/main" val="206281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richtigen Fragen stellen</a:t>
            </a:r>
          </a:p>
        </p:txBody>
      </p:sp>
      <p:sp>
        <p:nvSpPr>
          <p:cNvPr id="4" name="Foliennummernplatzhalter 3"/>
          <p:cNvSpPr>
            <a:spLocks noGrp="1"/>
          </p:cNvSpPr>
          <p:nvPr>
            <p:ph type="sldNum" sz="quarter" idx="5"/>
          </p:nvPr>
        </p:nvSpPr>
        <p:spPr/>
        <p:txBody>
          <a:bodyPr/>
          <a:lstStyle/>
          <a:p>
            <a:fld id="{F57DA859-0C78-6D4A-A7D7-D60302DB27AD}" type="slidenum">
              <a:rPr lang="de-DE" smtClean="0"/>
              <a:t>31</a:t>
            </a:fld>
            <a:endParaRPr lang="de-DE"/>
          </a:p>
        </p:txBody>
      </p:sp>
    </p:spTree>
    <p:extLst>
      <p:ext uri="{BB962C8B-B14F-4D97-AF65-F5344CB8AC3E}">
        <p14:creationId xmlns:p14="http://schemas.microsoft.com/office/powerpoint/2010/main" val="255908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5a0bfd70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5a0bfd70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Board </a:t>
            </a:r>
            <a:r>
              <a:rPr lang="de-DE" dirty="0" err="1"/>
              <a:t>member</a:t>
            </a:r>
            <a:r>
              <a:rPr lang="de-DE" dirty="0"/>
              <a:t> VDSG</a:t>
            </a:r>
            <a:endParaRPr dirty="0"/>
          </a:p>
        </p:txBody>
      </p:sp>
    </p:spTree>
    <p:extLst>
      <p:ext uri="{BB962C8B-B14F-4D97-AF65-F5344CB8AC3E}">
        <p14:creationId xmlns:p14="http://schemas.microsoft.com/office/powerpoint/2010/main" val="97290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 Korrelation wird seit langem gemacht.</a:t>
            </a:r>
          </a:p>
          <a:p>
            <a:r>
              <a:rPr lang="de-AT" noProof="0" dirty="0"/>
              <a:t>- 1854</a:t>
            </a:r>
          </a:p>
          <a:p>
            <a:r>
              <a:rPr lang="de-AT" noProof="0" dirty="0"/>
              <a:t>- Historische Korrelation: John Snow Cholera</a:t>
            </a:r>
            <a:r>
              <a:rPr lang="de-AT" baseline="0" noProof="0" dirty="0"/>
              <a:t> Todesfälle</a:t>
            </a:r>
          </a:p>
          <a:p>
            <a:r>
              <a:rPr lang="de-AT" noProof="0" dirty="0"/>
              <a:t>- Brauerei</a:t>
            </a:r>
          </a:p>
        </p:txBody>
      </p:sp>
      <p:sp>
        <p:nvSpPr>
          <p:cNvPr id="4" name="Foliennummernplatzhalter 3"/>
          <p:cNvSpPr>
            <a:spLocks noGrp="1"/>
          </p:cNvSpPr>
          <p:nvPr>
            <p:ph type="sldNum" sz="quarter" idx="10"/>
          </p:nvPr>
        </p:nvSpPr>
        <p:spPr/>
        <p:txBody>
          <a:bodyPr/>
          <a:lstStyle/>
          <a:p>
            <a:fld id="{6518F898-AB9A-4572-8A4C-4AB8DF07A049}" type="slidenum">
              <a:rPr lang="en-GB" smtClean="0"/>
              <a:t>32</a:t>
            </a:fld>
            <a:endParaRPr lang="en-GB"/>
          </a:p>
        </p:txBody>
      </p:sp>
    </p:spTree>
    <p:extLst>
      <p:ext uri="{BB962C8B-B14F-4D97-AF65-F5344CB8AC3E}">
        <p14:creationId xmlns:p14="http://schemas.microsoft.com/office/powerpoint/2010/main" val="218552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nicht alle Korrelationen sind sinnvoll.</a:t>
            </a:r>
            <a:r>
              <a:rPr lang="de-AT" baseline="0" dirty="0"/>
              <a:t> </a:t>
            </a:r>
            <a:r>
              <a:rPr lang="de-AT" dirty="0"/>
              <a:t>Hier ist ein</a:t>
            </a:r>
            <a:r>
              <a:rPr lang="de-AT" baseline="0" dirty="0"/>
              <a:t> Beispiel mit sehr hohe Korrelation</a:t>
            </a:r>
          </a:p>
          <a:p>
            <a:endParaRPr lang="de-AT" baseline="0" dirty="0"/>
          </a:p>
          <a:p>
            <a:r>
              <a:rPr lang="de-AT" baseline="0" dirty="0"/>
              <a:t>US Ausgaben für Wissenschaft, Raumfahrt und Technologie</a:t>
            </a:r>
          </a:p>
          <a:p>
            <a:r>
              <a:rPr lang="de-AT" baseline="0" dirty="0"/>
              <a:t>Selbstmorde durch Erhängen, Strangulation und Ersticken</a:t>
            </a:r>
            <a:endParaRPr lang="de-AT" dirty="0"/>
          </a:p>
        </p:txBody>
      </p:sp>
      <p:sp>
        <p:nvSpPr>
          <p:cNvPr id="4" name="Foliennummernplatzhalter 3"/>
          <p:cNvSpPr>
            <a:spLocks noGrp="1"/>
          </p:cNvSpPr>
          <p:nvPr>
            <p:ph type="sldNum" sz="quarter" idx="10"/>
          </p:nvPr>
        </p:nvSpPr>
        <p:spPr/>
        <p:txBody>
          <a:bodyPr/>
          <a:lstStyle/>
          <a:p>
            <a:fld id="{D03A3DE4-60DF-46A5-AD7A-94A9B891B5F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2617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Erdöl Importe aus Norwegen</a:t>
            </a:r>
          </a:p>
          <a:p>
            <a:r>
              <a:rPr lang="de-AT" dirty="0"/>
              <a:t>Fahrer in Zusammenstößen mit Zügen getötet.</a:t>
            </a:r>
          </a:p>
          <a:p>
            <a:endParaRPr lang="de-AT" dirty="0"/>
          </a:p>
          <a:p>
            <a:r>
              <a:rPr lang="de-AT" dirty="0"/>
              <a:t>Während der Hype ist</a:t>
            </a:r>
            <a:r>
              <a:rPr lang="de-AT" baseline="0" dirty="0"/>
              <a:t> oft gesagt worden, dass nur viele Daten und Korrelationen notwendig sind. Aber Hypothesen und Vernunft sind auch noch notwendig.</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119206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Früher war es notwendig, Stichproben zu nehmen, die sorgfältig gesammelt wurden</a:t>
            </a:r>
            <a:r>
              <a:rPr lang="de-AT" baseline="0" noProof="0" dirty="0"/>
              <a:t> und </a:t>
            </a:r>
            <a:r>
              <a:rPr lang="de-AT" noProof="0" dirty="0"/>
              <a:t>stellvertretend</a:t>
            </a:r>
            <a:r>
              <a:rPr lang="de-AT" baseline="0" noProof="0" dirty="0"/>
              <a:t> für die ganze Population waren. </a:t>
            </a:r>
          </a:p>
          <a:p>
            <a:endParaRPr lang="de-AT" baseline="0" noProof="0" dirty="0"/>
          </a:p>
          <a:p>
            <a:r>
              <a:rPr lang="de-AT" baseline="0" noProof="0" dirty="0"/>
              <a:t>Z.B., früher wurden Interviews in Supermärkten gemacht, um die Produktpräferenzen von den Kunden zu eruieren. Jetzt sind alle Einkäufe von Personen mit Kundenkarten inklusive Personendaten gespeichert.</a:t>
            </a:r>
          </a:p>
          <a:p>
            <a:endParaRPr lang="de-AT" baseline="0"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37</a:t>
            </a:fld>
            <a:endParaRPr lang="en-US"/>
          </a:p>
        </p:txBody>
      </p:sp>
    </p:spTree>
    <p:extLst>
      <p:ext uri="{BB962C8B-B14F-4D97-AF65-F5344CB8AC3E}">
        <p14:creationId xmlns:p14="http://schemas.microsoft.com/office/powerpoint/2010/main" val="3408713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Organisationen haben viele Daten - Datenhaufen. Aber nur Daten zu besitzen ist nicht</a:t>
            </a:r>
            <a:r>
              <a:rPr lang="de-AT" baseline="0" noProof="0" dirty="0"/>
              <a:t> ausreichend, die Daten sollen Mehrwert erzeugen. Was wird mit den Daten gemacht?</a:t>
            </a:r>
          </a:p>
          <a:p>
            <a:endParaRPr lang="de-AT" baseline="0" noProof="0" dirty="0"/>
          </a:p>
          <a:p>
            <a:r>
              <a:rPr lang="de-AT" baseline="0" noProof="0" dirty="0"/>
              <a:t>Was ist der Unterschied zu früher? </a:t>
            </a:r>
            <a:r>
              <a:rPr lang="de-AT" noProof="0" dirty="0"/>
              <a:t>Jetzt ist es möglich, „alle“ Daten zu bearbeiten, weil Rechnerleistung und Speicherplatz vorhanden sind.</a:t>
            </a:r>
          </a:p>
          <a:p>
            <a:endParaRPr lang="en-GB" dirty="0"/>
          </a:p>
          <a:p>
            <a:r>
              <a:rPr lang="en-GB" dirty="0"/>
              <a:t>Das </a:t>
            </a:r>
            <a:r>
              <a:rPr lang="en-GB" dirty="0" err="1"/>
              <a:t>ist</a:t>
            </a:r>
            <a:r>
              <a:rPr lang="en-GB" dirty="0"/>
              <a:t> </a:t>
            </a:r>
            <a:r>
              <a:rPr lang="en-GB" dirty="0" err="1"/>
              <a:t>immer</a:t>
            </a:r>
            <a:r>
              <a:rPr lang="en-GB" dirty="0"/>
              <a:t> </a:t>
            </a:r>
            <a:r>
              <a:rPr lang="en-GB" dirty="0" err="1"/>
              <a:t>eine</a:t>
            </a:r>
            <a:r>
              <a:rPr lang="en-GB" dirty="0"/>
              <a:t> </a:t>
            </a:r>
            <a:r>
              <a:rPr lang="en-GB" dirty="0" err="1"/>
              <a:t>Lüge</a:t>
            </a:r>
            <a:r>
              <a:rPr lang="en-GB" dirty="0"/>
              <a:t>. </a:t>
            </a:r>
            <a:r>
              <a:rPr lang="en-GB" dirty="0" err="1"/>
              <a:t>Daten</a:t>
            </a:r>
            <a:r>
              <a:rPr lang="en-GB" dirty="0"/>
              <a:t> </a:t>
            </a:r>
            <a:r>
              <a:rPr lang="en-GB" dirty="0" err="1"/>
              <a:t>werden</a:t>
            </a:r>
            <a:r>
              <a:rPr lang="en-GB" dirty="0"/>
              <a:t> </a:t>
            </a:r>
            <a:r>
              <a:rPr lang="en-GB" dirty="0" err="1"/>
              <a:t>sich</a:t>
            </a:r>
            <a:r>
              <a:rPr lang="en-GB" dirty="0"/>
              <a:t> </a:t>
            </a:r>
            <a:r>
              <a:rPr lang="en-GB" dirty="0" err="1"/>
              <a:t>über</a:t>
            </a:r>
            <a:r>
              <a:rPr lang="en-GB" dirty="0"/>
              <a:t> </a:t>
            </a:r>
            <a:r>
              <a:rPr lang="en-GB" dirty="0" err="1"/>
              <a:t>kurz</a:t>
            </a:r>
            <a:r>
              <a:rPr lang="en-GB" dirty="0"/>
              <a:t> </a:t>
            </a:r>
            <a:r>
              <a:rPr lang="en-GB" dirty="0" err="1"/>
              <a:t>oder</a:t>
            </a:r>
            <a:r>
              <a:rPr lang="en-GB" dirty="0"/>
              <a:t> Lang </a:t>
            </a:r>
            <a:r>
              <a:rPr lang="en-GB" dirty="0" err="1"/>
              <a:t>nur</a:t>
            </a:r>
            <a:r>
              <a:rPr lang="en-GB" dirty="0"/>
              <a:t> </a:t>
            </a:r>
            <a:r>
              <a:rPr lang="en-GB" dirty="0" err="1"/>
              <a:t>speichern</a:t>
            </a:r>
            <a:r>
              <a:rPr lang="en-GB" dirty="0"/>
              <a:t> </a:t>
            </a:r>
            <a:r>
              <a:rPr lang="en-GB" dirty="0" err="1"/>
              <a:t>lassen</a:t>
            </a:r>
            <a:r>
              <a:rPr lang="en-GB" dirty="0"/>
              <a:t> </a:t>
            </a:r>
            <a:r>
              <a:rPr lang="en-GB" dirty="0" err="1"/>
              <a:t>wenn</a:t>
            </a:r>
            <a:r>
              <a:rPr lang="en-GB" dirty="0"/>
              <a:t> </a:t>
            </a:r>
            <a:r>
              <a:rPr lang="en-GB" dirty="0" err="1"/>
              <a:t>ein</a:t>
            </a:r>
            <a:r>
              <a:rPr lang="en-GB" dirty="0"/>
              <a:t> Business Need </a:t>
            </a:r>
            <a:r>
              <a:rPr lang="en-GB" dirty="0" err="1"/>
              <a:t>dahinter</a:t>
            </a:r>
            <a:r>
              <a:rPr lang="en-GB" dirty="0"/>
              <a:t> </a:t>
            </a:r>
            <a:r>
              <a:rPr lang="en-GB" dirty="0" err="1"/>
              <a:t>ist</a:t>
            </a:r>
            <a:r>
              <a:rPr lang="en-GB" dirty="0"/>
              <a:t>!</a:t>
            </a:r>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38</a:t>
            </a:fld>
            <a:endParaRPr lang="en-US"/>
          </a:p>
        </p:txBody>
      </p:sp>
    </p:spTree>
    <p:extLst>
      <p:ext uri="{BB962C8B-B14F-4D97-AF65-F5344CB8AC3E}">
        <p14:creationId xmlns:p14="http://schemas.microsoft.com/office/powerpoint/2010/main" val="278200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Das Problem mit vielen Daten ist aber, wenn man beginnt</a:t>
            </a:r>
            <a:r>
              <a:rPr lang="de-AT" baseline="0" noProof="0" dirty="0"/>
              <a:t> sie zu bearbeiten, kommt man schnell drauf, dass es eher…</a:t>
            </a:r>
            <a:endParaRPr lang="de-AT"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39</a:t>
            </a:fld>
            <a:endParaRPr lang="en-US"/>
          </a:p>
        </p:txBody>
      </p:sp>
    </p:spTree>
    <p:extLst>
      <p:ext uri="{BB962C8B-B14F-4D97-AF65-F5344CB8AC3E}">
        <p14:creationId xmlns:p14="http://schemas.microsoft.com/office/powerpoint/2010/main" val="3390817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so aussieht…</a:t>
            </a:r>
          </a:p>
          <a:p>
            <a:endParaRPr lang="de-AT" noProof="0" dirty="0"/>
          </a:p>
          <a:p>
            <a:r>
              <a:rPr lang="de-AT" noProof="0" dirty="0"/>
              <a:t>Die Daten sind aus unterschiedlichen Quellen, in unterschiedlichen Formaten, sie</a:t>
            </a:r>
            <a:r>
              <a:rPr lang="de-AT" baseline="0" noProof="0" dirty="0"/>
              <a:t> </a:t>
            </a:r>
            <a:r>
              <a:rPr lang="de-AT" noProof="0" dirty="0"/>
              <a:t>sind teils</a:t>
            </a:r>
            <a:r>
              <a:rPr lang="de-AT" baseline="0" noProof="0" dirty="0"/>
              <a:t> </a:t>
            </a:r>
            <a:r>
              <a:rPr lang="de-AT" noProof="0" dirty="0"/>
              <a:t>strukturiert, teils unstrukturiert und unvollständig.</a:t>
            </a:r>
          </a:p>
          <a:p>
            <a:endParaRPr lang="en-GB" dirty="0"/>
          </a:p>
          <a:p>
            <a:r>
              <a:rPr lang="de-AT" baseline="0" noProof="0" dirty="0"/>
              <a:t>Oft gehen </a:t>
            </a:r>
            <a:r>
              <a:rPr lang="de-AT" noProof="0" dirty="0"/>
              <a:t>50-80% der Datenanalyse-Arbeit</a:t>
            </a:r>
            <a:r>
              <a:rPr lang="de-AT" baseline="0" noProof="0" dirty="0"/>
              <a:t> in die Bereinigung und Zusammenlegung von Daten.</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40</a:t>
            </a:fld>
            <a:endParaRPr lang="en-US"/>
          </a:p>
        </p:txBody>
      </p:sp>
    </p:spTree>
    <p:extLst>
      <p:ext uri="{BB962C8B-B14F-4D97-AF65-F5344CB8AC3E}">
        <p14:creationId xmlns:p14="http://schemas.microsoft.com/office/powerpoint/2010/main" val="2128987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READ</a:t>
            </a:r>
            <a:r>
              <a:rPr lang="de-AT" baseline="0" dirty="0"/>
              <a:t> TOP 3 LINES – ASK IF ANYONE KNOWS WHAT IT IS.</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45</a:t>
            </a:fld>
            <a:endParaRPr lang="en-GB">
              <a:solidFill>
                <a:prstClr val="black"/>
              </a:solidFill>
            </a:endParaRPr>
          </a:p>
        </p:txBody>
      </p:sp>
    </p:spTree>
    <p:extLst>
      <p:ext uri="{BB962C8B-B14F-4D97-AF65-F5344CB8AC3E}">
        <p14:creationId xmlns:p14="http://schemas.microsoft.com/office/powerpoint/2010/main" val="51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power and</a:t>
            </a:r>
          </a:p>
          <a:p>
            <a:r>
              <a:rPr lang="en-US" sz="1200" b="0" i="0" u="none" strike="noStrike" kern="1200" baseline="0" dirty="0">
                <a:solidFill>
                  <a:schemeClr val="tx1"/>
                </a:solidFill>
                <a:latin typeface="+mn-lt"/>
                <a:ea typeface="+mn-ea"/>
                <a:cs typeface="+mn-cs"/>
              </a:rPr>
              <a:t>sophistication comes from multiple, overlapping graphs of the same nodes. For example,</a:t>
            </a:r>
          </a:p>
          <a:p>
            <a:r>
              <a:rPr lang="en-US" sz="1200" b="0" i="0" u="none" strike="noStrike" kern="1200" baseline="0" dirty="0">
                <a:solidFill>
                  <a:schemeClr val="tx1"/>
                </a:solidFill>
                <a:latin typeface="+mn-lt"/>
                <a:ea typeface="+mn-ea"/>
                <a:cs typeface="+mn-cs"/>
              </a:rPr>
              <a:t>imagine the connecting edges here to show “friends” on Facebook. Imagine</a:t>
            </a:r>
          </a:p>
          <a:p>
            <a:r>
              <a:rPr lang="en-US" sz="1200" b="0" i="0" u="none" strike="noStrike" kern="1200" baseline="0" dirty="0">
                <a:solidFill>
                  <a:schemeClr val="tx1"/>
                </a:solidFill>
                <a:latin typeface="+mn-lt"/>
                <a:ea typeface="+mn-ea"/>
                <a:cs typeface="+mn-cs"/>
              </a:rPr>
              <a:t>another graph with the same people which connects business colleagues via LinkedIn.</a:t>
            </a:r>
          </a:p>
          <a:p>
            <a:r>
              <a:rPr lang="en-US" sz="1200" b="0" i="0" u="none" strike="noStrike" kern="1200" baseline="0" dirty="0">
                <a:solidFill>
                  <a:schemeClr val="tx1"/>
                </a:solidFill>
                <a:latin typeface="+mn-lt"/>
                <a:ea typeface="+mn-ea"/>
                <a:cs typeface="+mn-cs"/>
              </a:rPr>
              <a:t>Imagine a third graph based on movie interests on Netflix. Overlapping the three</a:t>
            </a:r>
          </a:p>
          <a:p>
            <a:r>
              <a:rPr lang="en-US" sz="1200" b="0" i="0" u="none" strike="noStrike" kern="1200" baseline="0" dirty="0">
                <a:solidFill>
                  <a:schemeClr val="tx1"/>
                </a:solidFill>
                <a:latin typeface="+mn-lt"/>
                <a:ea typeface="+mn-ea"/>
                <a:cs typeface="+mn-cs"/>
              </a:rPr>
              <a:t>different-looking graphs makes more interesting questions possible.</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47</a:t>
            </a:fld>
            <a:endParaRPr lang="en-US"/>
          </a:p>
        </p:txBody>
      </p:sp>
    </p:spTree>
    <p:extLst>
      <p:ext uri="{BB962C8B-B14F-4D97-AF65-F5344CB8AC3E}">
        <p14:creationId xmlns:p14="http://schemas.microsoft.com/office/powerpoint/2010/main" val="3194073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(e.g., 120 species of dogs in the dataset). The second row of Figure 4 shows some example fine-grained objects successfully recognized by our method - “</a:t>
            </a:r>
            <a:r>
              <a:rPr lang="en-US" sz="1200" b="0" i="0" u="none" strike="noStrike" kern="1200" baseline="0" dirty="0" err="1">
                <a:solidFill>
                  <a:schemeClr val="tx1"/>
                </a:solidFill>
                <a:latin typeface="Arial" charset="0"/>
                <a:ea typeface="+mn-ea"/>
                <a:cs typeface="+mn-cs"/>
              </a:rPr>
              <a:t>coucal</a:t>
            </a:r>
            <a:r>
              <a:rPr lang="en-US" sz="1200" b="0" i="0" u="none" strike="noStrike" kern="1200" baseline="0" dirty="0">
                <a:solidFill>
                  <a:schemeClr val="tx1"/>
                </a:solidFill>
                <a:latin typeface="Arial" charset="0"/>
                <a:ea typeface="+mn-ea"/>
                <a:cs typeface="+mn-cs"/>
              </a:rPr>
              <a:t>”, “</a:t>
            </a:r>
            <a:r>
              <a:rPr lang="en-US" sz="1200" b="0" i="0" u="none" strike="noStrike" kern="1200" baseline="0" dirty="0" err="1">
                <a:solidFill>
                  <a:schemeClr val="tx1"/>
                </a:solidFill>
                <a:latin typeface="Arial" charset="0"/>
                <a:ea typeface="+mn-ea"/>
                <a:cs typeface="+mn-cs"/>
              </a:rPr>
              <a:t>komondor</a:t>
            </a:r>
            <a:r>
              <a:rPr lang="en-US" sz="1200" b="0" i="0" u="none" strike="noStrike" kern="1200" baseline="0" dirty="0">
                <a:solidFill>
                  <a:schemeClr val="tx1"/>
                </a:solidFill>
                <a:latin typeface="Arial" charset="0"/>
                <a:ea typeface="+mn-ea"/>
                <a:cs typeface="+mn-cs"/>
              </a:rPr>
              <a:t>”, and “yellow lady’s slipper”. While humans can easily recognize these objects as a bird, a dog, and a flower, it is nontrivial for most humans to tell their species.</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49</a:t>
            </a:fld>
            <a:endParaRPr lang="en-GB">
              <a:solidFill>
                <a:srgbClr val="000000"/>
              </a:solidFill>
            </a:endParaRPr>
          </a:p>
        </p:txBody>
      </p:sp>
    </p:spTree>
    <p:extLst>
      <p:ext uri="{BB962C8B-B14F-4D97-AF65-F5344CB8AC3E}">
        <p14:creationId xmlns:p14="http://schemas.microsoft.com/office/powerpoint/2010/main" val="378718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Slides</a:t>
            </a:r>
            <a:r>
              <a:rPr lang="de-DE" dirty="0"/>
              <a:t> auf Englisch  sobald es um Inhalte geht / Kurs auf Deutsch</a:t>
            </a:r>
          </a:p>
        </p:txBody>
      </p:sp>
      <p:sp>
        <p:nvSpPr>
          <p:cNvPr id="4" name="Foliennummernplatzhalter 3"/>
          <p:cNvSpPr>
            <a:spLocks noGrp="1"/>
          </p:cNvSpPr>
          <p:nvPr>
            <p:ph type="sldNum" sz="quarter" idx="5"/>
          </p:nvPr>
        </p:nvSpPr>
        <p:spPr/>
        <p:txBody>
          <a:bodyPr/>
          <a:lstStyle/>
          <a:p>
            <a:fld id="{F57DA859-0C78-6D4A-A7D7-D60302DB27AD}" type="slidenum">
              <a:rPr lang="de-DE" smtClean="0"/>
              <a:t>4</a:t>
            </a:fld>
            <a:endParaRPr lang="de-DE"/>
          </a:p>
        </p:txBody>
      </p:sp>
    </p:spTree>
    <p:extLst>
      <p:ext uri="{BB962C8B-B14F-4D97-AF65-F5344CB8AC3E}">
        <p14:creationId xmlns:p14="http://schemas.microsoft.com/office/powerpoint/2010/main" val="295153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On the negative side, our algorithm still makes mistakes in cases that are not difficult for humans, especially for those requiring context understanding or high-level knowledge(e.g., the “spotlight” images in Figure 5).</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50</a:t>
            </a:fld>
            <a:endParaRPr lang="en-GB">
              <a:solidFill>
                <a:srgbClr val="000000"/>
              </a:solidFill>
            </a:endParaRPr>
          </a:p>
        </p:txBody>
      </p:sp>
    </p:spTree>
    <p:extLst>
      <p:ext uri="{BB962C8B-B14F-4D97-AF65-F5344CB8AC3E}">
        <p14:creationId xmlns:p14="http://schemas.microsoft.com/office/powerpoint/2010/main" val="2180083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a:t>
            </a:r>
            <a:r>
              <a:rPr lang="de-AT" baseline="0" noProof="0" dirty="0"/>
              <a:t> einer Organisation wurde beim Aufbau der Informatik-Infrastruktur oft nicht daran gedacht, dass es später interessant sein könnte, Daten zusammenzubringen. Die Daten sind deshalb in voneinander getrennten Datensilos. Zum Beispiel in unterschiedlichen Abteilungen einer Firma. Aber das Nachverfolgen eines Produkts vom Designbrett bis zum Kunden braucht Daten aus vielen Abteilungen.</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53</a:t>
            </a:fld>
            <a:endParaRPr lang="en-GB"/>
          </a:p>
        </p:txBody>
      </p:sp>
    </p:spTree>
    <p:extLst>
      <p:ext uri="{BB962C8B-B14F-4D97-AF65-F5344CB8AC3E}">
        <p14:creationId xmlns:p14="http://schemas.microsoft.com/office/powerpoint/2010/main" val="673412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 einer einzigen Produktionshalle können </a:t>
            </a:r>
            <a:r>
              <a:rPr lang="de-AT" baseline="0" noProof="0" dirty="0"/>
              <a:t>in der Produktionskette </a:t>
            </a:r>
            <a:r>
              <a:rPr lang="de-AT" noProof="0" dirty="0"/>
              <a:t>unterschiedliche</a:t>
            </a:r>
            <a:r>
              <a:rPr lang="de-AT" baseline="0" noProof="0" dirty="0"/>
              <a:t> Maschinen die Daten über den Produktionsablauf „lokal“ speichern. Die Optimierung des ganzen Produktionsablaufs anhand dieser Daten ist dann schwer möglich.</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54</a:t>
            </a:fld>
            <a:endParaRPr lang="en-GB"/>
          </a:p>
        </p:txBody>
      </p:sp>
    </p:spTree>
    <p:extLst>
      <p:ext uri="{BB962C8B-B14F-4D97-AF65-F5344CB8AC3E}">
        <p14:creationId xmlns:p14="http://schemas.microsoft.com/office/powerpoint/2010/main" val="1540201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Legal department says no.</a:t>
            </a:r>
          </a:p>
          <a:p>
            <a:r>
              <a:rPr lang="en-GB" dirty="0"/>
              <a:t>Privacy laws – new General Data Protection Regulation. From May 2018.</a:t>
            </a:r>
          </a:p>
        </p:txBody>
      </p:sp>
      <p:sp>
        <p:nvSpPr>
          <p:cNvPr id="4" name="Foliennummernplatzhalter 3"/>
          <p:cNvSpPr>
            <a:spLocks noGrp="1"/>
          </p:cNvSpPr>
          <p:nvPr>
            <p:ph type="sldNum" sz="quarter" idx="10"/>
          </p:nvPr>
        </p:nvSpPr>
        <p:spPr/>
        <p:txBody>
          <a:bodyPr/>
          <a:lstStyle/>
          <a:p>
            <a:fld id="{D03A3DE4-60DF-46A5-AD7A-94A9B891B5FB}" type="slidenum">
              <a:rPr lang="en-US" smtClean="0"/>
              <a:pPr/>
              <a:t>55</a:t>
            </a:fld>
            <a:endParaRPr lang="en-US"/>
          </a:p>
        </p:txBody>
      </p:sp>
    </p:spTree>
    <p:extLst>
      <p:ext uri="{BB962C8B-B14F-4D97-AF65-F5344CB8AC3E}">
        <p14:creationId xmlns:p14="http://schemas.microsoft.com/office/powerpoint/2010/main" val="89399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heißt </a:t>
            </a:r>
            <a:r>
              <a:rPr lang="de-DE" dirty="0" err="1"/>
              <a:t>data</a:t>
            </a:r>
            <a:r>
              <a:rPr lang="de-DE" dirty="0"/>
              <a:t> </a:t>
            </a:r>
            <a:r>
              <a:rPr lang="de-DE" dirty="0" err="1"/>
              <a:t>science</a:t>
            </a:r>
            <a:r>
              <a:rPr lang="de-DE" dirty="0"/>
              <a:t> mit gutem Grund: ein positives Ergebnis kann es auch sein herauszufinden, dass die gegebene Fragestellung sich nicht beantworten lässt</a:t>
            </a:r>
          </a:p>
        </p:txBody>
      </p:sp>
      <p:sp>
        <p:nvSpPr>
          <p:cNvPr id="4" name="Foliennummernplatzhalter 3"/>
          <p:cNvSpPr>
            <a:spLocks noGrp="1"/>
          </p:cNvSpPr>
          <p:nvPr>
            <p:ph type="sldNum" sz="quarter" idx="5"/>
          </p:nvPr>
        </p:nvSpPr>
        <p:spPr/>
        <p:txBody>
          <a:bodyPr/>
          <a:lstStyle/>
          <a:p>
            <a:fld id="{F57DA859-0C78-6D4A-A7D7-D60302DB27AD}" type="slidenum">
              <a:rPr lang="de-DE" smtClean="0"/>
              <a:t>58</a:t>
            </a:fld>
            <a:endParaRPr lang="de-DE"/>
          </a:p>
        </p:txBody>
      </p:sp>
    </p:spTree>
    <p:extLst>
      <p:ext uri="{BB962C8B-B14F-4D97-AF65-F5344CB8AC3E}">
        <p14:creationId xmlns:p14="http://schemas.microsoft.com/office/powerpoint/2010/main" val="3680131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Telco</a:t>
            </a:r>
            <a:r>
              <a:rPr lang="de-DE" dirty="0"/>
              <a:t> </a:t>
            </a:r>
            <a:r>
              <a:rPr lang="de-DE" dirty="0" err="1"/>
              <a:t>busy</a:t>
            </a:r>
            <a:r>
              <a:rPr lang="de-DE" dirty="0"/>
              <a:t> </a:t>
            </a:r>
            <a:r>
              <a:rPr lang="de-DE" dirty="0" err="1"/>
              <a:t>hour</a:t>
            </a:r>
            <a:endParaRPr lang="de-DE" dirty="0"/>
          </a:p>
          <a:p>
            <a:endParaRPr lang="de-DE" dirty="0"/>
          </a:p>
          <a:p>
            <a:r>
              <a:rPr lang="de-DE" dirty="0"/>
              <a:t>IT Systems </a:t>
            </a:r>
            <a:r>
              <a:rPr lang="de-DE" dirty="0" err="1"/>
              <a:t>load</a:t>
            </a:r>
            <a:r>
              <a:rPr lang="de-DE" dirty="0"/>
              <a:t> </a:t>
            </a:r>
            <a:r>
              <a:rPr lang="de-DE" dirty="0" err="1"/>
              <a:t>sampling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61</a:t>
            </a:fld>
            <a:endParaRPr lang="de-DE"/>
          </a:p>
        </p:txBody>
      </p:sp>
    </p:spTree>
    <p:extLst>
      <p:ext uri="{BB962C8B-B14F-4D97-AF65-F5344CB8AC3E}">
        <p14:creationId xmlns:p14="http://schemas.microsoft.com/office/powerpoint/2010/main" val="3524759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5D710-C752-4504-B171-C57790EF88C1}" type="slidenum">
              <a:rPr lang="en-GB" altLang="de-DE"/>
              <a:pPr/>
              <a:t>62</a:t>
            </a:fld>
            <a:endParaRPr lang="en-GB" altLang="de-DE"/>
          </a:p>
        </p:txBody>
      </p:sp>
      <p:sp>
        <p:nvSpPr>
          <p:cNvPr id="116738" name="Rectangle 2"/>
          <p:cNvSpPr>
            <a:spLocks noGrp="1" noRot="1" noChangeAspect="1" noChangeArrowheads="1" noTextEdit="1"/>
          </p:cNvSpPr>
          <p:nvPr>
            <p:ph type="sldImg"/>
          </p:nvPr>
        </p:nvSpPr>
        <p:spPr>
          <a:xfrm>
            <a:off x="139700" y="768350"/>
            <a:ext cx="6819900" cy="3836988"/>
          </a:xfrm>
          <a:ln/>
        </p:spPr>
      </p:sp>
      <p:sp>
        <p:nvSpPr>
          <p:cNvPr id="11673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574204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4F1A7-CE6D-4202-B51F-485D8B6F291F}" type="slidenum">
              <a:rPr lang="en-GB" altLang="de-DE"/>
              <a:pPr/>
              <a:t>63</a:t>
            </a:fld>
            <a:endParaRPr lang="en-GB" altLang="de-DE"/>
          </a:p>
        </p:txBody>
      </p:sp>
      <p:sp>
        <p:nvSpPr>
          <p:cNvPr id="117762" name="Rectangle 2"/>
          <p:cNvSpPr>
            <a:spLocks noGrp="1" noRot="1" noChangeAspect="1" noChangeArrowheads="1" noTextEdit="1"/>
          </p:cNvSpPr>
          <p:nvPr>
            <p:ph type="sldImg"/>
          </p:nvPr>
        </p:nvSpPr>
        <p:spPr>
          <a:xfrm>
            <a:off x="139700" y="768350"/>
            <a:ext cx="6819900" cy="3836988"/>
          </a:xfrm>
          <a:ln/>
        </p:spPr>
      </p:sp>
      <p:sp>
        <p:nvSpPr>
          <p:cNvPr id="117763"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108384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66</a:t>
            </a:fld>
            <a:endParaRPr lang="de-DE"/>
          </a:p>
        </p:txBody>
      </p:sp>
    </p:spTree>
    <p:extLst>
      <p:ext uri="{BB962C8B-B14F-4D97-AF65-F5344CB8AC3E}">
        <p14:creationId xmlns:p14="http://schemas.microsoft.com/office/powerpoint/2010/main" val="860971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Also talk about multidimensional,</a:t>
            </a:r>
            <a:r>
              <a:rPr lang="en-GB" baseline="0" dirty="0"/>
              <a:t> e.g.</a:t>
            </a:r>
            <a:r>
              <a:rPr lang="en-GB" dirty="0"/>
              <a:t> kriging</a:t>
            </a:r>
          </a:p>
        </p:txBody>
      </p:sp>
      <p:sp>
        <p:nvSpPr>
          <p:cNvPr id="4" name="Foliennummernplatzhalter 3"/>
          <p:cNvSpPr>
            <a:spLocks noGrp="1"/>
          </p:cNvSpPr>
          <p:nvPr>
            <p:ph type="sldNum" sz="quarter" idx="10"/>
          </p:nvPr>
        </p:nvSpPr>
        <p:spPr/>
        <p:txBody>
          <a:bodyPr/>
          <a:lstStyle/>
          <a:p>
            <a:fld id="{D03A3DE4-60DF-46A5-AD7A-94A9B891B5FB}" type="slidenum">
              <a:rPr lang="en-US" smtClean="0"/>
              <a:pPr/>
              <a:t>68</a:t>
            </a:fld>
            <a:endParaRPr lang="en-US"/>
          </a:p>
        </p:txBody>
      </p:sp>
    </p:spTree>
    <p:extLst>
      <p:ext uri="{BB962C8B-B14F-4D97-AF65-F5344CB8AC3E}">
        <p14:creationId xmlns:p14="http://schemas.microsoft.com/office/powerpoint/2010/main" val="1997277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Kurze </a:t>
            </a:r>
            <a:r>
              <a:rPr lang="de-DE" dirty="0" err="1"/>
              <a:t>Widerholung</a:t>
            </a:r>
            <a:r>
              <a:rPr lang="de-DE" dirty="0"/>
              <a:t>: Was ist Datenanalyse</a:t>
            </a:r>
          </a:p>
        </p:txBody>
      </p:sp>
      <p:sp>
        <p:nvSpPr>
          <p:cNvPr id="4" name="Foliennummernplatzhalter 3"/>
          <p:cNvSpPr>
            <a:spLocks noGrp="1"/>
          </p:cNvSpPr>
          <p:nvPr>
            <p:ph type="sldNum" sz="quarter" idx="5"/>
          </p:nvPr>
        </p:nvSpPr>
        <p:spPr/>
        <p:txBody>
          <a:bodyPr/>
          <a:lstStyle/>
          <a:p>
            <a:fld id="{F57DA859-0C78-6D4A-A7D7-D60302DB27AD}" type="slidenum">
              <a:rPr lang="de-DE" smtClean="0"/>
              <a:t>8</a:t>
            </a:fld>
            <a:endParaRPr lang="de-DE"/>
          </a:p>
        </p:txBody>
      </p:sp>
    </p:spTree>
    <p:extLst>
      <p:ext uri="{BB962C8B-B14F-4D97-AF65-F5344CB8AC3E}">
        <p14:creationId xmlns:p14="http://schemas.microsoft.com/office/powerpoint/2010/main" val="3478632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Milk production at a dairy farm was low, so the farmer wrote to the local university, asking for help from academia. A multidisciplinary team of professors was assembled, headed by a theoretical physicist, and two weeks of intensive on-site investigation took place. The scholars then returned to the university, notebooks crammed with data, where the task of writing the report was left to the team leader. Shortly thereafter the physicist returned to the farm, saying to the farmer, "I have the solution, but it works only in the case of spherical cows in a vacuum".</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70</a:t>
            </a:fld>
            <a:endParaRPr lang="en-US"/>
          </a:p>
        </p:txBody>
      </p:sp>
    </p:spTree>
    <p:extLst>
      <p:ext uri="{BB962C8B-B14F-4D97-AF65-F5344CB8AC3E}">
        <p14:creationId xmlns:p14="http://schemas.microsoft.com/office/powerpoint/2010/main" val="1283020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Repeat / </a:t>
            </a:r>
            <a:r>
              <a:rPr lang="de-DE" dirty="0" err="1"/>
              <a:t>revise</a:t>
            </a:r>
            <a:r>
              <a:rPr lang="de-DE" dirty="0"/>
              <a:t> </a:t>
            </a:r>
            <a:r>
              <a:rPr lang="de-DE" dirty="0" err="1"/>
              <a:t>missing</a:t>
            </a:r>
            <a:r>
              <a:rPr lang="de-DE" dirty="0"/>
              <a:t> </a:t>
            </a:r>
            <a:r>
              <a:rPr lang="de-DE" dirty="0" err="1"/>
              <a:t>math</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75</a:t>
            </a:fld>
            <a:endParaRPr lang="de-DE"/>
          </a:p>
        </p:txBody>
      </p:sp>
    </p:spTree>
    <p:extLst>
      <p:ext uri="{BB962C8B-B14F-4D97-AF65-F5344CB8AC3E}">
        <p14:creationId xmlns:p14="http://schemas.microsoft.com/office/powerpoint/2010/main" val="663457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FEDCF-7790-487C-9D54-0E7263629D02}" type="slidenum">
              <a:rPr lang="en-GB" altLang="de-DE"/>
              <a:pPr/>
              <a:t>76</a:t>
            </a:fld>
            <a:endParaRPr lang="en-GB" altLang="de-DE"/>
          </a:p>
        </p:txBody>
      </p:sp>
      <p:sp>
        <p:nvSpPr>
          <p:cNvPr id="103426" name="Rectangle 2"/>
          <p:cNvSpPr>
            <a:spLocks noGrp="1" noRot="1" noChangeAspect="1" noChangeArrowheads="1" noTextEdit="1"/>
          </p:cNvSpPr>
          <p:nvPr>
            <p:ph type="sldImg"/>
          </p:nvPr>
        </p:nvSpPr>
        <p:spPr>
          <a:xfrm>
            <a:off x="139700" y="768350"/>
            <a:ext cx="6819900" cy="3836988"/>
          </a:xfrm>
          <a:ln/>
        </p:spPr>
      </p:sp>
      <p:sp>
        <p:nvSpPr>
          <p:cNvPr id="103427"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3880477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86B510-75AA-4A9E-8BF6-9EBFD78BA01C}" type="slidenum">
              <a:rPr lang="en-GB" altLang="de-DE"/>
              <a:pPr/>
              <a:t>77</a:t>
            </a:fld>
            <a:endParaRPr lang="en-GB" altLang="de-DE"/>
          </a:p>
        </p:txBody>
      </p:sp>
      <p:sp>
        <p:nvSpPr>
          <p:cNvPr id="109570" name="Rectangle 2"/>
          <p:cNvSpPr>
            <a:spLocks noGrp="1" noRot="1" noChangeAspect="1" noChangeArrowheads="1" noTextEdit="1"/>
          </p:cNvSpPr>
          <p:nvPr>
            <p:ph type="sldImg"/>
          </p:nvPr>
        </p:nvSpPr>
        <p:spPr>
          <a:xfrm>
            <a:off x="139700" y="768350"/>
            <a:ext cx="6819900" cy="3836988"/>
          </a:xfrm>
          <a:ln/>
        </p:spPr>
      </p:sp>
      <p:sp>
        <p:nvSpPr>
          <p:cNvPr id="109571"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841028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a:p>
            <a:r>
              <a:rPr lang="de-DE" dirty="0">
                <a:hlinkClick r:id="rId3"/>
              </a:rPr>
              <a:t>https://www.vox.com/future-perfect/2019/3/5/18251924/self-driving-car-racial-bias-study-autonomous-vehicle-dark-skin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78</a:t>
            </a:fld>
            <a:endParaRPr lang="de-DE"/>
          </a:p>
        </p:txBody>
      </p:sp>
    </p:spTree>
    <p:extLst>
      <p:ext uri="{BB962C8B-B14F-4D97-AF65-F5344CB8AC3E}">
        <p14:creationId xmlns:p14="http://schemas.microsoft.com/office/powerpoint/2010/main" val="4205972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610F7-F073-4F7F-B777-02E0FB56A5F8}" type="slidenum">
              <a:rPr lang="en-GB" altLang="de-DE"/>
              <a:pPr/>
              <a:t>79</a:t>
            </a:fld>
            <a:endParaRPr lang="en-GB" altLang="de-DE"/>
          </a:p>
        </p:txBody>
      </p:sp>
      <p:sp>
        <p:nvSpPr>
          <p:cNvPr id="101378" name="Rectangle 2"/>
          <p:cNvSpPr>
            <a:spLocks noGrp="1" noRot="1" noChangeAspect="1" noChangeArrowheads="1" noTextEdit="1"/>
          </p:cNvSpPr>
          <p:nvPr>
            <p:ph type="sldImg"/>
          </p:nvPr>
        </p:nvSpPr>
        <p:spPr>
          <a:xfrm>
            <a:off x="139700" y="768350"/>
            <a:ext cx="6819900" cy="3836988"/>
          </a:xfrm>
          <a:ln/>
        </p:spPr>
      </p:sp>
      <p:sp>
        <p:nvSpPr>
          <p:cNvPr id="10137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4189742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80</a:t>
            </a:fld>
            <a:endParaRPr lang="de-DE"/>
          </a:p>
        </p:txBody>
      </p:sp>
    </p:spTree>
    <p:extLst>
      <p:ext uri="{BB962C8B-B14F-4D97-AF65-F5344CB8AC3E}">
        <p14:creationId xmlns:p14="http://schemas.microsoft.com/office/powerpoint/2010/main" val="3022334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a:t>
            </a:r>
            <a:r>
              <a:rPr lang="de-DE" dirty="0" err="1"/>
              <a:t>Scientists</a:t>
            </a:r>
            <a:r>
              <a:rPr lang="de-DE" dirty="0"/>
              <a:t> </a:t>
            </a:r>
            <a:r>
              <a:rPr lang="de-DE" dirty="0" err="1"/>
              <a:t>want</a:t>
            </a:r>
            <a:r>
              <a:rPr lang="de-DE" dirty="0"/>
              <a:t> </a:t>
            </a:r>
            <a:r>
              <a:rPr lang="de-DE" dirty="0" err="1"/>
              <a:t>to</a:t>
            </a:r>
            <a:r>
              <a:rPr lang="de-DE" dirty="0"/>
              <a:t> </a:t>
            </a:r>
            <a:r>
              <a:rPr lang="de-DE" dirty="0" err="1"/>
              <a:t>sell</a:t>
            </a:r>
            <a:r>
              <a:rPr lang="de-DE" dirty="0"/>
              <a:t> </a:t>
            </a:r>
            <a:r>
              <a:rPr lang="de-DE" dirty="0" err="1"/>
              <a:t>their</a:t>
            </a:r>
            <a:r>
              <a:rPr lang="de-DE" dirty="0"/>
              <a:t> </a:t>
            </a:r>
            <a:r>
              <a:rPr lang="de-DE" dirty="0" err="1"/>
              <a:t>results</a:t>
            </a:r>
            <a:r>
              <a:rPr lang="de-DE" dirty="0"/>
              <a:t> </a:t>
            </a:r>
            <a:r>
              <a:rPr lang="de-DE" dirty="0" err="1"/>
              <a:t>to</a:t>
            </a:r>
            <a:r>
              <a:rPr lang="de-DE" dirty="0"/>
              <a:t> </a:t>
            </a:r>
            <a:r>
              <a:rPr lang="de-DE" dirty="0" err="1"/>
              <a:t>the</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81</a:t>
            </a:fld>
            <a:endParaRPr lang="de-DE"/>
          </a:p>
        </p:txBody>
      </p:sp>
    </p:spTree>
    <p:extLst>
      <p:ext uri="{BB962C8B-B14F-4D97-AF65-F5344CB8AC3E}">
        <p14:creationId xmlns:p14="http://schemas.microsoft.com/office/powerpoint/2010/main" val="3769902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Iterative Nature,</a:t>
            </a:r>
          </a:p>
          <a:p>
            <a:r>
              <a:rPr lang="de-DE" dirty="0"/>
              <a:t>Agile!!!</a:t>
            </a:r>
          </a:p>
        </p:txBody>
      </p:sp>
      <p:sp>
        <p:nvSpPr>
          <p:cNvPr id="4" name="Foliennummernplatzhalter 3"/>
          <p:cNvSpPr>
            <a:spLocks noGrp="1"/>
          </p:cNvSpPr>
          <p:nvPr>
            <p:ph type="sldNum" sz="quarter" idx="5"/>
          </p:nvPr>
        </p:nvSpPr>
        <p:spPr/>
        <p:txBody>
          <a:bodyPr/>
          <a:lstStyle/>
          <a:p>
            <a:fld id="{F57DA859-0C78-6D4A-A7D7-D60302DB27AD}" type="slidenum">
              <a:rPr lang="de-DE" smtClean="0"/>
              <a:t>86</a:t>
            </a:fld>
            <a:endParaRPr lang="de-DE"/>
          </a:p>
        </p:txBody>
      </p:sp>
    </p:spTree>
    <p:extLst>
      <p:ext uri="{BB962C8B-B14F-4D97-AF65-F5344CB8AC3E}">
        <p14:creationId xmlns:p14="http://schemas.microsoft.com/office/powerpoint/2010/main" val="1680796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89</a:t>
            </a:fld>
            <a:endParaRPr lang="en-US"/>
          </a:p>
        </p:txBody>
      </p:sp>
    </p:spTree>
    <p:extLst>
      <p:ext uri="{BB962C8B-B14F-4D97-AF65-F5344CB8AC3E}">
        <p14:creationId xmlns:p14="http://schemas.microsoft.com/office/powerpoint/2010/main" val="231385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Commonly found definition</a:t>
            </a:r>
          </a:p>
        </p:txBody>
      </p:sp>
      <p:sp>
        <p:nvSpPr>
          <p:cNvPr id="4" name="Foliennummernplatzhalter 3"/>
          <p:cNvSpPr>
            <a:spLocks noGrp="1"/>
          </p:cNvSpPr>
          <p:nvPr>
            <p:ph type="sldNum" sz="quarter" idx="10"/>
          </p:nvPr>
        </p:nvSpPr>
        <p:spPr/>
        <p:txBody>
          <a:bodyPr/>
          <a:lstStyle/>
          <a:p>
            <a:fld id="{D03A3DE4-60DF-46A5-AD7A-94A9B891B5FB}" type="slidenum">
              <a:rPr lang="en-US" smtClean="0"/>
              <a:pPr/>
              <a:t>9</a:t>
            </a:fld>
            <a:endParaRPr lang="en-US"/>
          </a:p>
        </p:txBody>
      </p:sp>
    </p:spTree>
    <p:extLst>
      <p:ext uri="{BB962C8B-B14F-4D97-AF65-F5344CB8AC3E}">
        <p14:creationId xmlns:p14="http://schemas.microsoft.com/office/powerpoint/2010/main" val="3333632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the</a:t>
            </a:r>
            <a:r>
              <a:rPr lang="de-DE" dirty="0"/>
              <a:t> link </a:t>
            </a:r>
            <a:r>
              <a:rPr lang="de-DE" dirty="0">
                <a:hlinkClick r:id="rId3"/>
              </a:rPr>
              <a:t>https://learngitbranching.js.org/?demo</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92</a:t>
            </a:fld>
            <a:endParaRPr lang="de-DE"/>
          </a:p>
        </p:txBody>
      </p:sp>
    </p:spTree>
    <p:extLst>
      <p:ext uri="{BB962C8B-B14F-4D97-AF65-F5344CB8AC3E}">
        <p14:creationId xmlns:p14="http://schemas.microsoft.com/office/powerpoint/2010/main" val="190431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613a1d69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613a1d69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initialize</a:t>
            </a:r>
            <a:r>
              <a:rPr lang="de" dirty="0"/>
              <a:t> </a:t>
            </a:r>
            <a:r>
              <a:rPr lang="de" dirty="0" err="1"/>
              <a:t>repository</a:t>
            </a:r>
            <a:r>
              <a:rPr lang="de" dirty="0"/>
              <a:t>.   |||||||||| check time, </a:t>
            </a:r>
            <a:r>
              <a:rPr lang="de" dirty="0" err="1"/>
              <a:t>ask</a:t>
            </a:r>
            <a:r>
              <a:rPr lang="de" dirty="0"/>
              <a:t> </a:t>
            </a:r>
            <a:r>
              <a:rPr lang="de" dirty="0" err="1"/>
              <a:t>who</a:t>
            </a:r>
            <a:r>
              <a:rPr lang="de" dirty="0"/>
              <a:t> </a:t>
            </a:r>
            <a:r>
              <a:rPr lang="de" dirty="0" err="1"/>
              <a:t>already</a:t>
            </a:r>
            <a:r>
              <a:rPr lang="de" dirty="0"/>
              <a:t> </a:t>
            </a:r>
            <a:r>
              <a:rPr lang="de" dirty="0" err="1"/>
              <a:t>knows</a:t>
            </a:r>
            <a:endParaRPr dirty="0"/>
          </a:p>
          <a:p>
            <a:pPr marL="0" lvl="0" indent="0" algn="l" rtl="0">
              <a:spcBef>
                <a:spcPts val="0"/>
              </a:spcBef>
              <a:spcAft>
                <a:spcPts val="0"/>
              </a:spcAft>
              <a:buNone/>
            </a:pPr>
            <a:r>
              <a:rPr lang="de" dirty="0" err="1"/>
              <a:t>commit</a:t>
            </a:r>
            <a:r>
              <a:rPr lang="de" dirty="0"/>
              <a:t> </a:t>
            </a:r>
            <a:r>
              <a:rPr lang="de" dirty="0" err="1"/>
              <a:t>things</a:t>
            </a:r>
            <a:endParaRPr dirty="0"/>
          </a:p>
          <a:p>
            <a:pPr marL="0" lvl="0" indent="0" algn="l" rtl="0">
              <a:spcBef>
                <a:spcPts val="0"/>
              </a:spcBef>
              <a:spcAft>
                <a:spcPts val="0"/>
              </a:spcAft>
              <a:buNone/>
            </a:pPr>
            <a:r>
              <a:rPr lang="de" dirty="0" err="1"/>
              <a:t>merge</a:t>
            </a:r>
            <a:r>
              <a:rPr lang="de" dirty="0"/>
              <a:t> </a:t>
            </a:r>
            <a:r>
              <a:rPr lang="de" dirty="0" err="1"/>
              <a:t>and</a:t>
            </a:r>
            <a:r>
              <a:rPr lang="de" dirty="0"/>
              <a:t> </a:t>
            </a:r>
            <a:r>
              <a:rPr lang="de" dirty="0" err="1"/>
              <a:t>branch</a:t>
            </a:r>
            <a:endParaRPr dirty="0"/>
          </a:p>
          <a:p>
            <a:pPr marL="0" lvl="0" indent="0" algn="l" rtl="0">
              <a:spcBef>
                <a:spcPts val="0"/>
              </a:spcBef>
              <a:spcAft>
                <a:spcPts val="0"/>
              </a:spcAft>
              <a:buNone/>
            </a:pPr>
            <a:r>
              <a:rPr lang="de" dirty="0" err="1"/>
              <a:t>resolve</a:t>
            </a:r>
            <a:r>
              <a:rPr lang="de" dirty="0"/>
              <a:t> </a:t>
            </a:r>
            <a:r>
              <a:rPr lang="de" dirty="0" err="1"/>
              <a:t>conflicts</a:t>
            </a:r>
            <a:endParaRPr dirty="0"/>
          </a:p>
        </p:txBody>
      </p:sp>
    </p:spTree>
    <p:extLst>
      <p:ext uri="{BB962C8B-B14F-4D97-AF65-F5344CB8AC3E}">
        <p14:creationId xmlns:p14="http://schemas.microsoft.com/office/powerpoint/2010/main" val="3588559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Separat entwickeln</a:t>
            </a:r>
          </a:p>
          <a:p>
            <a:endParaRPr lang="de-DE" dirty="0"/>
          </a:p>
          <a:p>
            <a:r>
              <a:rPr lang="de-DE" dirty="0"/>
              <a:t>Teilen / </a:t>
            </a:r>
            <a:r>
              <a:rPr lang="de-DE" dirty="0" err="1"/>
              <a:t>versionskontrolle</a:t>
            </a:r>
            <a:endParaRPr lang="de-DE" dirty="0"/>
          </a:p>
          <a:p>
            <a:endParaRPr lang="de-DE" dirty="0"/>
          </a:p>
          <a:p>
            <a:r>
              <a:rPr lang="de-DE" dirty="0"/>
              <a:t>Installation auf anderem System</a:t>
            </a:r>
          </a:p>
        </p:txBody>
      </p:sp>
      <p:sp>
        <p:nvSpPr>
          <p:cNvPr id="4" name="Foliennummernplatzhalter 3"/>
          <p:cNvSpPr>
            <a:spLocks noGrp="1"/>
          </p:cNvSpPr>
          <p:nvPr>
            <p:ph type="sldNum" sz="quarter" idx="5"/>
          </p:nvPr>
        </p:nvSpPr>
        <p:spPr/>
        <p:txBody>
          <a:bodyPr/>
          <a:lstStyle/>
          <a:p>
            <a:fld id="{F57DA859-0C78-6D4A-A7D7-D60302DB27AD}" type="slidenum">
              <a:rPr lang="de-DE" smtClean="0"/>
              <a:t>97</a:t>
            </a:fld>
            <a:endParaRPr lang="de-DE"/>
          </a:p>
        </p:txBody>
      </p:sp>
    </p:spTree>
    <p:extLst>
      <p:ext uri="{BB962C8B-B14F-4D97-AF65-F5344CB8AC3E}">
        <p14:creationId xmlns:p14="http://schemas.microsoft.com/office/powerpoint/2010/main" val="1704728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Alternatives </a:t>
            </a:r>
            <a:r>
              <a:rPr lang="de-DE" dirty="0" err="1"/>
              <a:t>have</a:t>
            </a:r>
            <a:r>
              <a:rPr lang="de-DE" dirty="0"/>
              <a:t> </a:t>
            </a:r>
            <a:r>
              <a:rPr lang="de-DE" dirty="0" err="1"/>
              <a:t>developed</a:t>
            </a:r>
            <a:r>
              <a:rPr lang="de-DE" dirty="0"/>
              <a:t> </a:t>
            </a:r>
            <a:r>
              <a:rPr lang="de-DE" dirty="0">
                <a:hlinkClick r:id="rId3"/>
              </a:rPr>
              <a:t>https://containerjournal.com/topics/container-ecosystems/5-container-alternatives-to-docker/</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98</a:t>
            </a:fld>
            <a:endParaRPr lang="de-DE"/>
          </a:p>
        </p:txBody>
      </p:sp>
    </p:spTree>
    <p:extLst>
      <p:ext uri="{BB962C8B-B14F-4D97-AF65-F5344CB8AC3E}">
        <p14:creationId xmlns:p14="http://schemas.microsoft.com/office/powerpoint/2010/main" val="495373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Explain</a:t>
            </a:r>
            <a:r>
              <a:rPr lang="de-DE" dirty="0"/>
              <a:t> </a:t>
            </a:r>
            <a:r>
              <a:rPr lang="de-DE" dirty="0" err="1"/>
              <a:t>orchestration</a:t>
            </a:r>
            <a:endParaRPr lang="de-DE" dirty="0"/>
          </a:p>
          <a:p>
            <a:endParaRPr lang="de-DE" dirty="0"/>
          </a:p>
          <a:p>
            <a:r>
              <a:rPr lang="de-DE" dirty="0" err="1"/>
              <a:t>Declarative</a:t>
            </a:r>
            <a:r>
              <a:rPr lang="de-DE" dirty="0"/>
              <a:t> </a:t>
            </a:r>
            <a:r>
              <a:rPr lang="de-DE" dirty="0" err="1"/>
              <a:t>how</a:t>
            </a:r>
            <a:r>
              <a:rPr lang="de-DE" dirty="0"/>
              <a:t> </a:t>
            </a:r>
            <a:r>
              <a:rPr lang="de-DE" dirty="0" err="1"/>
              <a:t>many</a:t>
            </a:r>
            <a:r>
              <a:rPr lang="de-DE" dirty="0"/>
              <a:t> </a:t>
            </a:r>
            <a:r>
              <a:rPr lang="de-DE" dirty="0" err="1"/>
              <a:t>instances</a:t>
            </a:r>
            <a:r>
              <a:rPr lang="de-DE" dirty="0"/>
              <a:t> </a:t>
            </a:r>
            <a:r>
              <a:rPr lang="de-DE" dirty="0" err="1"/>
              <a:t>are</a:t>
            </a:r>
            <a:r>
              <a:rPr lang="de-DE" dirty="0"/>
              <a:t> </a:t>
            </a:r>
            <a:r>
              <a:rPr lang="de-DE" dirty="0" err="1"/>
              <a:t>running</a:t>
            </a:r>
            <a:r>
              <a:rPr lang="de-DE" dirty="0"/>
              <a:t> </a:t>
            </a:r>
            <a:r>
              <a:rPr lang="de-DE" dirty="0" err="1"/>
              <a:t>and</a:t>
            </a:r>
            <a:r>
              <a:rPr lang="de-DE" dirty="0"/>
              <a:t> </a:t>
            </a:r>
            <a:r>
              <a:rPr lang="de-DE" dirty="0" err="1"/>
              <a:t>connected</a:t>
            </a:r>
            <a:r>
              <a:rPr lang="de-DE" dirty="0"/>
              <a:t> </a:t>
            </a:r>
            <a:r>
              <a:rPr lang="de-DE" dirty="0" err="1"/>
              <a:t>to</a:t>
            </a:r>
            <a:r>
              <a:rPr lang="de-DE" dirty="0"/>
              <a:t> </a:t>
            </a:r>
            <a:r>
              <a:rPr lang="de-DE" dirty="0" err="1"/>
              <a:t>what</a:t>
            </a:r>
            <a:r>
              <a:rPr lang="de-DE" dirty="0"/>
              <a:t> </a:t>
            </a:r>
            <a:r>
              <a:rPr lang="de-DE" dirty="0" err="1"/>
              <a:t>else</a:t>
            </a:r>
            <a:r>
              <a:rPr lang="de-DE" dirty="0"/>
              <a:t> (</a:t>
            </a:r>
            <a:r>
              <a:rPr lang="de-DE" dirty="0" err="1"/>
              <a:t>app</a:t>
            </a:r>
            <a:r>
              <a:rPr lang="de-DE" dirty="0"/>
              <a:t> -&gt; DB), </a:t>
            </a:r>
            <a:r>
              <a:rPr lang="de-DE" dirty="0" err="1"/>
              <a:t>name</a:t>
            </a:r>
            <a:r>
              <a:rPr lang="de-DE" dirty="0"/>
              <a:t>, DNS, IP</a:t>
            </a:r>
          </a:p>
        </p:txBody>
      </p:sp>
      <p:sp>
        <p:nvSpPr>
          <p:cNvPr id="4" name="Foliennummernplatzhalter 3"/>
          <p:cNvSpPr>
            <a:spLocks noGrp="1"/>
          </p:cNvSpPr>
          <p:nvPr>
            <p:ph type="sldNum" sz="quarter" idx="5"/>
          </p:nvPr>
        </p:nvSpPr>
        <p:spPr/>
        <p:txBody>
          <a:bodyPr/>
          <a:lstStyle/>
          <a:p>
            <a:fld id="{F57DA859-0C78-6D4A-A7D7-D60302DB27AD}" type="slidenum">
              <a:rPr lang="de-DE" smtClean="0"/>
              <a:t>99</a:t>
            </a:fld>
            <a:endParaRPr lang="de-DE"/>
          </a:p>
        </p:txBody>
      </p:sp>
    </p:spTree>
    <p:extLst>
      <p:ext uri="{BB962C8B-B14F-4D97-AF65-F5344CB8AC3E}">
        <p14:creationId xmlns:p14="http://schemas.microsoft.com/office/powerpoint/2010/main" val="367536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613a1d69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613a1d69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00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917590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917590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Jupyter</a:t>
            </a:r>
            <a:r>
              <a:rPr lang="de-DE" dirty="0"/>
              <a:t> </a:t>
            </a:r>
            <a:r>
              <a:rPr lang="de-DE" dirty="0" err="1"/>
              <a:t>notebook</a:t>
            </a:r>
            <a:r>
              <a:rPr lang="de-DE" dirty="0"/>
              <a:t> </a:t>
            </a:r>
            <a:r>
              <a:rPr lang="de-DE" dirty="0" err="1"/>
              <a:t>with</a:t>
            </a:r>
            <a:r>
              <a:rPr lang="de-DE" dirty="0"/>
              <a:t> </a:t>
            </a:r>
            <a:r>
              <a:rPr lang="de-DE" dirty="0" err="1"/>
              <a:t>postgres</a:t>
            </a:r>
            <a:r>
              <a:rPr lang="de-DE" dirty="0"/>
              <a:t> </a:t>
            </a:r>
            <a:r>
              <a:rPr lang="de-DE" dirty="0" err="1"/>
              <a:t>example</a:t>
            </a:r>
            <a:endParaRPr dirty="0"/>
          </a:p>
        </p:txBody>
      </p:sp>
    </p:spTree>
    <p:extLst>
      <p:ext uri="{BB962C8B-B14F-4D97-AF65-F5344CB8AC3E}">
        <p14:creationId xmlns:p14="http://schemas.microsoft.com/office/powerpoint/2010/main" val="4198124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Almost</a:t>
            </a:r>
            <a:r>
              <a:rPr lang="de-DE" dirty="0"/>
              <a:t> all Systems </a:t>
            </a:r>
            <a:r>
              <a:rPr lang="de-DE" dirty="0" err="1"/>
              <a:t>storing</a:t>
            </a:r>
            <a:r>
              <a:rPr lang="de-DE" dirty="0"/>
              <a:t> Data </a:t>
            </a:r>
            <a:r>
              <a:rPr lang="de-DE" dirty="0" err="1"/>
              <a:t>speak</a:t>
            </a:r>
            <a:r>
              <a:rPr lang="de-DE" dirty="0"/>
              <a:t> </a:t>
            </a:r>
            <a:r>
              <a:rPr lang="de-DE" dirty="0" err="1"/>
              <a:t>some</a:t>
            </a:r>
            <a:r>
              <a:rPr lang="de-DE" dirty="0"/>
              <a:t> </a:t>
            </a:r>
            <a:r>
              <a:rPr lang="de-DE" dirty="0" err="1"/>
              <a:t>dialect</a:t>
            </a:r>
            <a:r>
              <a:rPr lang="de-DE" dirty="0"/>
              <a:t> </a:t>
            </a:r>
            <a:r>
              <a:rPr lang="de-DE" dirty="0" err="1"/>
              <a:t>of</a:t>
            </a:r>
            <a:r>
              <a:rPr lang="de-DE" dirty="0"/>
              <a:t> SQL</a:t>
            </a:r>
          </a:p>
        </p:txBody>
      </p:sp>
      <p:sp>
        <p:nvSpPr>
          <p:cNvPr id="4" name="Foliennummernplatzhalter 3"/>
          <p:cNvSpPr>
            <a:spLocks noGrp="1"/>
          </p:cNvSpPr>
          <p:nvPr>
            <p:ph type="sldNum" sz="quarter" idx="5"/>
          </p:nvPr>
        </p:nvSpPr>
        <p:spPr/>
        <p:txBody>
          <a:bodyPr/>
          <a:lstStyle/>
          <a:p>
            <a:fld id="{F57DA859-0C78-6D4A-A7D7-D60302DB27AD}" type="slidenum">
              <a:rPr lang="de-DE" smtClean="0"/>
              <a:t>102</a:t>
            </a:fld>
            <a:endParaRPr lang="de-DE"/>
          </a:p>
        </p:txBody>
      </p:sp>
    </p:spTree>
    <p:extLst>
      <p:ext uri="{BB962C8B-B14F-4D97-AF65-F5344CB8AC3E}">
        <p14:creationId xmlns:p14="http://schemas.microsoft.com/office/powerpoint/2010/main" val="257279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70842b2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70842b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605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613a1d69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613a1d69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589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Große Internet Service</a:t>
            </a:r>
            <a:r>
              <a:rPr lang="de-AT" baseline="0" noProof="0" dirty="0"/>
              <a:t> Firmen und Soziale Medien Firmen verwenden die Datenspuren, die wir hinterlassen, sehr effizient.</a:t>
            </a:r>
          </a:p>
          <a:p>
            <a:endParaRPr lang="de-AT" baseline="0" noProof="0" dirty="0"/>
          </a:p>
          <a:p>
            <a:pPr defTabSz="947593">
              <a:defRPr/>
            </a:pPr>
            <a:r>
              <a:rPr lang="de-AT" noProof="0" dirty="0"/>
              <a:t>Oft sind wir bereit,</a:t>
            </a:r>
            <a:r>
              <a:rPr lang="de-AT" baseline="0" noProof="0" dirty="0"/>
              <a:t> diese Daten herzugeben, weil es uns Vorteile bringt.</a:t>
            </a:r>
            <a:endParaRPr lang="de-AT" noProof="0" dirty="0"/>
          </a:p>
          <a:p>
            <a:endParaRPr lang="de-AT" noProof="0" dirty="0"/>
          </a:p>
          <a:p>
            <a:r>
              <a:rPr lang="de-AT" noProof="0" dirty="0"/>
              <a:t>Google </a:t>
            </a:r>
          </a:p>
          <a:p>
            <a:endParaRPr lang="en-GB"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10</a:t>
            </a:fld>
            <a:endParaRPr lang="de-DE"/>
          </a:p>
        </p:txBody>
      </p:sp>
    </p:spTree>
    <p:extLst>
      <p:ext uri="{BB962C8B-B14F-4D97-AF65-F5344CB8AC3E}">
        <p14:creationId xmlns:p14="http://schemas.microsoft.com/office/powerpoint/2010/main" val="22228329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13a1d6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13a1d6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81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613a1d6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613a1d6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798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613a1d69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613a1d69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640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613a1d6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613a1d6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448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13a1d69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13a1d69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520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d917590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d917590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551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d917590b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d917590b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6752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5a0bfd70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5a0bfd70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Store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Get</a:t>
            </a:r>
            <a:r>
              <a:rPr lang="de-DE" dirty="0"/>
              <a:t> </a:t>
            </a:r>
            <a:r>
              <a:rPr lang="de-DE" dirty="0" err="1"/>
              <a:t>it</a:t>
            </a:r>
            <a:r>
              <a:rPr lang="de-DE" dirty="0"/>
              <a:t> back</a:t>
            </a:r>
          </a:p>
          <a:p>
            <a:pPr marL="0" lvl="0" indent="0" algn="l" rtl="0">
              <a:spcBef>
                <a:spcPts val="0"/>
              </a:spcBef>
              <a:spcAft>
                <a:spcPts val="0"/>
              </a:spcAft>
              <a:buNone/>
            </a:pPr>
            <a:r>
              <a:rPr lang="de-DE" dirty="0"/>
              <a:t>Store </a:t>
            </a:r>
            <a:r>
              <a:rPr lang="de-DE" dirty="0" err="1"/>
              <a:t>new</a:t>
            </a:r>
            <a:r>
              <a:rPr lang="de-DE" dirty="0"/>
              <a:t>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Key – </a:t>
            </a:r>
            <a:r>
              <a:rPr lang="de-DE" dirty="0" err="1"/>
              <a:t>value</a:t>
            </a:r>
            <a:r>
              <a:rPr lang="de-DE" dirty="0"/>
              <a:t> </a:t>
            </a:r>
            <a:r>
              <a:rPr lang="de-DE" dirty="0" err="1"/>
              <a:t>store</a:t>
            </a:r>
            <a:endParaRPr dirty="0"/>
          </a:p>
        </p:txBody>
      </p:sp>
    </p:spTree>
    <p:extLst>
      <p:ext uri="{BB962C8B-B14F-4D97-AF65-F5344CB8AC3E}">
        <p14:creationId xmlns:p14="http://schemas.microsoft.com/office/powerpoint/2010/main" val="596574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a0bfd70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a0bfd70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7139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0bfd70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0bfd70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db_set</a:t>
            </a:r>
            <a:r>
              <a:rPr lang="de" dirty="0"/>
              <a:t> </a:t>
            </a:r>
            <a:r>
              <a:rPr lang="de" dirty="0" err="1"/>
              <a:t>append</a:t>
            </a:r>
            <a:r>
              <a:rPr lang="de" dirty="0"/>
              <a:t> </a:t>
            </a:r>
            <a:r>
              <a:rPr lang="de" dirty="0" err="1"/>
              <a:t>to</a:t>
            </a:r>
            <a:r>
              <a:rPr lang="de" dirty="0"/>
              <a:t> </a:t>
            </a:r>
            <a:r>
              <a:rPr lang="de" dirty="0" err="1"/>
              <a:t>file</a:t>
            </a:r>
            <a:r>
              <a:rPr lang="de" dirty="0"/>
              <a:t> </a:t>
            </a:r>
            <a:r>
              <a:rPr lang="de" dirty="0" err="1"/>
              <a:t>very</a:t>
            </a:r>
            <a:r>
              <a:rPr lang="de" dirty="0"/>
              <a:t> fast. Like Log </a:t>
            </a:r>
            <a:r>
              <a:rPr lang="de" dirty="0" err="1"/>
              <a:t>Datastructure</a:t>
            </a:r>
            <a:r>
              <a:rPr lang="de" dirty="0"/>
              <a:t> </a:t>
            </a:r>
            <a:r>
              <a:rPr lang="de" dirty="0" err="1"/>
              <a:t>used</a:t>
            </a:r>
            <a:r>
              <a:rPr lang="de" dirty="0"/>
              <a:t> </a:t>
            </a:r>
            <a:r>
              <a:rPr lang="de" dirty="0" err="1"/>
              <a:t>frequently</a:t>
            </a:r>
            <a:endParaRPr dirty="0"/>
          </a:p>
          <a:p>
            <a:pPr marL="0" lvl="0" indent="0" algn="l" rtl="0">
              <a:spcBef>
                <a:spcPts val="0"/>
              </a:spcBef>
              <a:spcAft>
                <a:spcPts val="0"/>
              </a:spcAft>
              <a:buNone/>
            </a:pPr>
            <a:r>
              <a:rPr lang="de" dirty="0" err="1"/>
              <a:t>db_get</a:t>
            </a:r>
            <a:r>
              <a:rPr lang="de" dirty="0"/>
              <a:t> </a:t>
            </a:r>
            <a:r>
              <a:rPr lang="de" dirty="0" err="1"/>
              <a:t>full</a:t>
            </a:r>
            <a:r>
              <a:rPr lang="de" dirty="0"/>
              <a:t> </a:t>
            </a:r>
            <a:r>
              <a:rPr lang="de" dirty="0" err="1"/>
              <a:t>table</a:t>
            </a:r>
            <a:r>
              <a:rPr lang="de" dirty="0"/>
              <a:t> </a:t>
            </a:r>
            <a:r>
              <a:rPr lang="de" dirty="0" err="1"/>
              <a:t>scan</a:t>
            </a:r>
            <a:r>
              <a:rPr lang="de" dirty="0"/>
              <a:t> O(</a:t>
            </a:r>
            <a:r>
              <a:rPr lang="de" dirty="0" err="1"/>
              <a:t>n</a:t>
            </a:r>
            <a:r>
              <a:rPr lang="de"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 dirty="0" err="1"/>
              <a:t>Mitigated</a:t>
            </a:r>
            <a:r>
              <a:rPr lang="de" dirty="0"/>
              <a:t> </a:t>
            </a:r>
            <a:r>
              <a:rPr lang="de" dirty="0" err="1"/>
              <a:t>with</a:t>
            </a:r>
            <a:r>
              <a:rPr lang="de" dirty="0"/>
              <a:t> an </a:t>
            </a:r>
            <a:r>
              <a:rPr lang="de" dirty="0" err="1"/>
              <a:t>index</a:t>
            </a:r>
            <a:r>
              <a:rPr lang="de" dirty="0"/>
              <a:t> (</a:t>
            </a:r>
            <a:r>
              <a:rPr lang="de" dirty="0" err="1"/>
              <a:t>basically</a:t>
            </a:r>
            <a:r>
              <a:rPr lang="de" dirty="0"/>
              <a:t> </a:t>
            </a:r>
            <a:r>
              <a:rPr lang="de" dirty="0" err="1"/>
              <a:t>this</a:t>
            </a:r>
            <a:r>
              <a:rPr lang="de" dirty="0"/>
              <a:t> </a:t>
            </a:r>
            <a:r>
              <a:rPr lang="de" dirty="0" err="1"/>
              <a:t>is</a:t>
            </a:r>
            <a:r>
              <a:rPr lang="de" dirty="0"/>
              <a:t> **</a:t>
            </a:r>
            <a:r>
              <a:rPr lang="de" dirty="0" err="1"/>
              <a:t>the</a:t>
            </a:r>
            <a:r>
              <a:rPr lang="de" dirty="0"/>
              <a:t> real DB** ;) )</a:t>
            </a:r>
            <a:endParaRPr dirty="0"/>
          </a:p>
        </p:txBody>
      </p:sp>
    </p:spTree>
    <p:extLst>
      <p:ext uri="{BB962C8B-B14F-4D97-AF65-F5344CB8AC3E}">
        <p14:creationId xmlns:p14="http://schemas.microsoft.com/office/powerpoint/2010/main" val="48128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https://brave.com/google-gdpr-workaround/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11</a:t>
            </a:fld>
            <a:endParaRPr lang="de-DE"/>
          </a:p>
        </p:txBody>
      </p:sp>
    </p:spTree>
    <p:extLst>
      <p:ext uri="{BB962C8B-B14F-4D97-AF65-F5344CB8AC3E}">
        <p14:creationId xmlns:p14="http://schemas.microsoft.com/office/powerpoint/2010/main" val="2157795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613a1d69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613a1d69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0891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Make</a:t>
            </a:r>
            <a:r>
              <a:rPr lang="de-DE" dirty="0"/>
              <a:t> </a:t>
            </a:r>
            <a:r>
              <a:rPr lang="de-DE" dirty="0" err="1"/>
              <a:t>sure</a:t>
            </a:r>
            <a:r>
              <a:rPr lang="de-DE" dirty="0"/>
              <a:t> </a:t>
            </a:r>
            <a:r>
              <a:rPr lang="de-DE" dirty="0" err="1"/>
              <a:t>the</a:t>
            </a:r>
            <a:r>
              <a:rPr lang="de-DE" dirty="0"/>
              <a:t> </a:t>
            </a:r>
            <a:r>
              <a:rPr lang="de-DE" dirty="0" err="1"/>
              <a:t>objectives</a:t>
            </a:r>
            <a:r>
              <a:rPr lang="de-DE" dirty="0"/>
              <a:t> </a:t>
            </a:r>
            <a:r>
              <a:rPr lang="de-DE" dirty="0" err="1"/>
              <a:t>are</a:t>
            </a:r>
            <a:r>
              <a:rPr lang="de-DE" dirty="0"/>
              <a:t> </a:t>
            </a:r>
            <a:r>
              <a:rPr lang="de-DE" dirty="0" err="1"/>
              <a:t>measurable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as</a:t>
            </a:r>
            <a:r>
              <a:rPr lang="de-DE" dirty="0"/>
              <a:t> a </a:t>
            </a:r>
            <a:r>
              <a:rPr lang="de-DE" dirty="0" err="1"/>
              <a:t>loss</a:t>
            </a:r>
            <a:r>
              <a:rPr lang="de-DE" dirty="0"/>
              <a:t> </a:t>
            </a:r>
            <a:r>
              <a:rPr lang="de-DE" dirty="0" err="1"/>
              <a:t>function</a:t>
            </a:r>
            <a:r>
              <a:rPr lang="de-DE" dirty="0"/>
              <a:t> </a:t>
            </a:r>
            <a:r>
              <a:rPr lang="de-DE" dirty="0" err="1"/>
              <a:t>son</a:t>
            </a:r>
            <a:endParaRPr lang="de-DE" dirty="0"/>
          </a:p>
          <a:p>
            <a:endParaRPr lang="de-DE" dirty="0"/>
          </a:p>
          <a:p>
            <a:r>
              <a:rPr lang="de-DE" dirty="0"/>
              <a:t>Batch </a:t>
            </a:r>
            <a:r>
              <a:rPr lang="de-DE" dirty="0" err="1"/>
              <a:t>or</a:t>
            </a:r>
            <a:r>
              <a:rPr lang="de-DE" dirty="0"/>
              <a:t> online </a:t>
            </a:r>
            <a:r>
              <a:rPr lang="de-DE" dirty="0" err="1"/>
              <a:t>evaluation</a:t>
            </a:r>
            <a:r>
              <a:rPr lang="de-DE" dirty="0"/>
              <a:t>?</a:t>
            </a:r>
          </a:p>
          <a:p>
            <a:endParaRPr lang="de-DE" dirty="0"/>
          </a:p>
          <a:p>
            <a:r>
              <a:rPr lang="de-DE" dirty="0"/>
              <a:t>Second </a:t>
            </a:r>
            <a:r>
              <a:rPr lang="de-DE" dirty="0" err="1"/>
              <a:t>one</a:t>
            </a:r>
            <a:r>
              <a:rPr lang="de-DE" dirty="0"/>
              <a:t> </a:t>
            </a:r>
            <a:r>
              <a:rPr lang="de-DE" dirty="0" err="1"/>
              <a:t>is</a:t>
            </a:r>
            <a:r>
              <a:rPr lang="de-DE" dirty="0"/>
              <a:t> </a:t>
            </a:r>
            <a:r>
              <a:rPr lang="de-DE" dirty="0" err="1"/>
              <a:t>harder</a:t>
            </a:r>
            <a:r>
              <a:rPr lang="de-DE" dirty="0"/>
              <a:t> </a:t>
            </a:r>
            <a:r>
              <a:rPr lang="de-DE" dirty="0" err="1"/>
              <a:t>than</a:t>
            </a:r>
            <a:r>
              <a:rPr lang="de-DE" dirty="0"/>
              <a:t> </a:t>
            </a:r>
            <a:r>
              <a:rPr lang="de-DE" dirty="0" err="1"/>
              <a:t>it</a:t>
            </a:r>
            <a:r>
              <a:rPr lang="de-DE" dirty="0"/>
              <a:t> </a:t>
            </a:r>
            <a:r>
              <a:rPr lang="de-DE" dirty="0" err="1"/>
              <a:t>looks</a:t>
            </a:r>
            <a:r>
              <a:rPr lang="de-DE" dirty="0"/>
              <a:t> like</a:t>
            </a:r>
          </a:p>
        </p:txBody>
      </p:sp>
      <p:sp>
        <p:nvSpPr>
          <p:cNvPr id="4" name="Foliennummernplatzhalter 3"/>
          <p:cNvSpPr>
            <a:spLocks noGrp="1"/>
          </p:cNvSpPr>
          <p:nvPr>
            <p:ph type="sldNum" sz="quarter" idx="5"/>
          </p:nvPr>
        </p:nvSpPr>
        <p:spPr/>
        <p:txBody>
          <a:bodyPr/>
          <a:lstStyle/>
          <a:p>
            <a:fld id="{F57DA859-0C78-6D4A-A7D7-D60302DB27AD}" type="slidenum">
              <a:rPr lang="de-DE" smtClean="0"/>
              <a:t>121</a:t>
            </a:fld>
            <a:endParaRPr lang="de-DE"/>
          </a:p>
        </p:txBody>
      </p:sp>
    </p:spTree>
    <p:extLst>
      <p:ext uri="{BB962C8B-B14F-4D97-AF65-F5344CB8AC3E}">
        <p14:creationId xmlns:p14="http://schemas.microsoft.com/office/powerpoint/2010/main" val="3880685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9174F1F-EE04-D144-BD90-5F6E7E0D0788}" type="slidenum">
              <a:rPr lang="de-DE" altLang="de-DE" smtClean="0"/>
              <a:pPr/>
              <a:t>122</a:t>
            </a:fld>
            <a:endParaRPr lang="de-DE" altLang="de-DE" dirty="0"/>
          </a:p>
        </p:txBody>
      </p:sp>
    </p:spTree>
    <p:extLst>
      <p:ext uri="{BB962C8B-B14F-4D97-AF65-F5344CB8AC3E}">
        <p14:creationId xmlns:p14="http://schemas.microsoft.com/office/powerpoint/2010/main" val="8623973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123</a:t>
            </a:fld>
            <a:endParaRPr lang="de-DE"/>
          </a:p>
        </p:txBody>
      </p:sp>
    </p:spTree>
    <p:extLst>
      <p:ext uri="{BB962C8B-B14F-4D97-AF65-F5344CB8AC3E}">
        <p14:creationId xmlns:p14="http://schemas.microsoft.com/office/powerpoint/2010/main" val="28303725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Want </a:t>
            </a:r>
            <a:r>
              <a:rPr lang="de-DE" dirty="0" err="1"/>
              <a:t>to</a:t>
            </a:r>
            <a:r>
              <a:rPr lang="de-DE" dirty="0"/>
              <a:t> </a:t>
            </a:r>
            <a:r>
              <a:rPr lang="de-DE" dirty="0" err="1"/>
              <a:t>look</a:t>
            </a:r>
            <a:r>
              <a:rPr lang="de-DE" dirty="0"/>
              <a:t> at potential (</a:t>
            </a:r>
            <a:r>
              <a:rPr lang="de-DE" dirty="0" err="1"/>
              <a:t>marketing</a:t>
            </a:r>
            <a:r>
              <a:rPr lang="de-DE" dirty="0"/>
              <a:t>) but </a:t>
            </a:r>
            <a:r>
              <a:rPr lang="de-DE" dirty="0" err="1"/>
              <a:t>only</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is</a:t>
            </a:r>
            <a:r>
              <a:rPr lang="de-DE" dirty="0"/>
              <a:t> </a:t>
            </a:r>
            <a:r>
              <a:rPr lang="de-DE" dirty="0" err="1"/>
              <a:t>actually</a:t>
            </a:r>
            <a:r>
              <a:rPr lang="de-DE" dirty="0"/>
              <a:t> </a:t>
            </a:r>
            <a:r>
              <a:rPr lang="de-DE" dirty="0" err="1"/>
              <a:t>collected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124</a:t>
            </a:fld>
            <a:endParaRPr lang="de-DE"/>
          </a:p>
        </p:txBody>
      </p:sp>
    </p:spTree>
    <p:extLst>
      <p:ext uri="{BB962C8B-B14F-4D97-AF65-F5344CB8AC3E}">
        <p14:creationId xmlns:p14="http://schemas.microsoft.com/office/powerpoint/2010/main" val="17205505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You</a:t>
            </a:r>
            <a:r>
              <a:rPr lang="de-DE" dirty="0"/>
              <a:t> </a:t>
            </a:r>
            <a:r>
              <a:rPr lang="de-DE" dirty="0" err="1"/>
              <a:t>might</a:t>
            </a:r>
            <a:r>
              <a:rPr lang="de-DE" dirty="0"/>
              <a:t> </a:t>
            </a:r>
            <a:r>
              <a:rPr lang="de-DE" dirty="0" err="1"/>
              <a:t>be</a:t>
            </a:r>
            <a:r>
              <a:rPr lang="de-DE" dirty="0"/>
              <a:t> lucky </a:t>
            </a:r>
            <a:r>
              <a:rPr lang="de-DE" dirty="0" err="1"/>
              <a:t>and</a:t>
            </a:r>
            <a:r>
              <a:rPr lang="de-DE" dirty="0"/>
              <a:t> </a:t>
            </a:r>
            <a:r>
              <a:rPr lang="de-DE" dirty="0" err="1"/>
              <a:t>already</a:t>
            </a:r>
            <a:r>
              <a:rPr lang="de-DE" dirty="0"/>
              <a:t> </a:t>
            </a:r>
            <a:r>
              <a:rPr lang="de-DE" dirty="0" err="1"/>
              <a:t>have</a:t>
            </a:r>
            <a:r>
              <a:rPr lang="de-DE" dirty="0"/>
              <a:t> </a:t>
            </a:r>
            <a:r>
              <a:rPr lang="de-DE" dirty="0" err="1"/>
              <a:t>data</a:t>
            </a:r>
            <a:r>
              <a:rPr lang="de-DE" dirty="0"/>
              <a:t> in a </a:t>
            </a:r>
            <a:r>
              <a:rPr lang="de-DE" dirty="0" err="1"/>
              <a:t>well</a:t>
            </a:r>
            <a:r>
              <a:rPr lang="de-DE" dirty="0"/>
              <a:t> </a:t>
            </a:r>
            <a:r>
              <a:rPr lang="de-DE" dirty="0" err="1"/>
              <a:t>maintained</a:t>
            </a:r>
            <a:r>
              <a:rPr lang="de-DE" dirty="0"/>
              <a:t> </a:t>
            </a:r>
            <a:r>
              <a:rPr lang="de-DE" dirty="0" err="1"/>
              <a:t>database</a:t>
            </a:r>
            <a:r>
              <a:rPr lang="de-DE" dirty="0"/>
              <a:t> </a:t>
            </a:r>
          </a:p>
          <a:p>
            <a:r>
              <a:rPr lang="de-DE" dirty="0"/>
              <a:t>Most </a:t>
            </a:r>
            <a:r>
              <a:rPr lang="de-DE" dirty="0" err="1"/>
              <a:t>people</a:t>
            </a:r>
            <a:r>
              <a:rPr lang="de-DE" dirty="0"/>
              <a:t> / </a:t>
            </a:r>
            <a:r>
              <a:rPr lang="de-DE" dirty="0" err="1"/>
              <a:t>enterprises</a:t>
            </a:r>
            <a:r>
              <a:rPr lang="de-DE" dirty="0"/>
              <a:t> </a:t>
            </a:r>
            <a:r>
              <a:rPr lang="de-DE" dirty="0" err="1"/>
              <a:t>are</a:t>
            </a:r>
            <a:r>
              <a:rPr lang="de-DE" dirty="0"/>
              <a:t> not</a:t>
            </a:r>
          </a:p>
          <a:p>
            <a:endParaRPr lang="de-DE" dirty="0"/>
          </a:p>
          <a:p>
            <a:r>
              <a:rPr lang="de-DE" dirty="0" err="1"/>
              <a:t>Mastering</a:t>
            </a:r>
            <a:r>
              <a:rPr lang="de-DE" dirty="0"/>
              <a:t> SQL </a:t>
            </a:r>
            <a:r>
              <a:rPr lang="de-DE" dirty="0" err="1"/>
              <a:t>is</a:t>
            </a:r>
            <a:r>
              <a:rPr lang="de-DE" dirty="0"/>
              <a:t> </a:t>
            </a:r>
            <a:r>
              <a:rPr lang="de-DE" dirty="0" err="1"/>
              <a:t>very</a:t>
            </a:r>
            <a:r>
              <a:rPr lang="de-DE" dirty="0"/>
              <a:t> </a:t>
            </a:r>
            <a:r>
              <a:rPr lang="de-DE" dirty="0" err="1"/>
              <a:t>helpful</a:t>
            </a:r>
            <a:r>
              <a:rPr lang="de-DE" dirty="0"/>
              <a:t> </a:t>
            </a:r>
            <a:r>
              <a:rPr lang="de-DE" dirty="0" err="1"/>
              <a:t>and</a:t>
            </a:r>
            <a:r>
              <a:rPr lang="de-DE" dirty="0"/>
              <a:t> flexible</a:t>
            </a:r>
          </a:p>
          <a:p>
            <a:endParaRPr lang="de-DE" dirty="0"/>
          </a:p>
          <a:p>
            <a:r>
              <a:rPr lang="de-DE" dirty="0"/>
              <a:t>But handle </a:t>
            </a:r>
            <a:r>
              <a:rPr lang="de-DE" dirty="0" err="1"/>
              <a:t>it</a:t>
            </a:r>
            <a:r>
              <a:rPr lang="de-DE" dirty="0"/>
              <a:t> like an </a:t>
            </a:r>
            <a:r>
              <a:rPr lang="de-DE" dirty="0" err="1"/>
              <a:t>engineer</a:t>
            </a:r>
            <a:r>
              <a:rPr lang="de-DE" dirty="0"/>
              <a:t> not a </a:t>
            </a:r>
            <a:r>
              <a:rPr lang="de-DE" dirty="0" err="1"/>
              <a:t>scientist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126</a:t>
            </a:fld>
            <a:endParaRPr lang="de-DE"/>
          </a:p>
        </p:txBody>
      </p:sp>
    </p:spTree>
    <p:extLst>
      <p:ext uri="{BB962C8B-B14F-4D97-AF65-F5344CB8AC3E}">
        <p14:creationId xmlns:p14="http://schemas.microsoft.com/office/powerpoint/2010/main" val="2192135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moa</a:t>
            </a:r>
            <a:r>
              <a:rPr lang="de-DE" sz="1200" b="0" i="0" u="none" strike="noStrike" cap="none" dirty="0">
                <a:solidFill>
                  <a:schemeClr val="dk1"/>
                </a:solidFill>
                <a:latin typeface="Century Gothic"/>
                <a:ea typeface="Century Gothic"/>
                <a:cs typeface="Century Gothic"/>
                <a:sym typeface="Century Gothic"/>
              </a:rPr>
              <a:t>]</a:t>
            </a:r>
          </a:p>
          <a:p>
            <a:pPr marL="0" marR="0" lvl="0" indent="0" algn="l" rtl="0">
              <a:lnSpc>
                <a:spcPct val="95000"/>
              </a:lnSpc>
              <a:spcBef>
                <a:spcPts val="0"/>
              </a:spcBef>
              <a:buClr>
                <a:schemeClr val="dk1"/>
              </a:buClr>
              <a:buSzPct val="100000"/>
              <a:buFont typeface="Arial"/>
              <a:buNone/>
            </a:pPr>
            <a:endParaRPr lang="de-DE" sz="1200" b="0" i="0" u="none" strike="noStrike" cap="none" dirty="0">
              <a:solidFill>
                <a:schemeClr val="dk1"/>
              </a:solidFill>
              <a:latin typeface="Century Gothic"/>
              <a:ea typeface="Century Gothic"/>
              <a:cs typeface="Century Gothic"/>
              <a:sym typeface="Century Gothic"/>
            </a:endParaRPr>
          </a:p>
          <a:p>
            <a:pPr marL="0" marR="0" lvl="0" indent="0" algn="l" rtl="0">
              <a:lnSpc>
                <a:spcPct val="95000"/>
              </a:lnSpc>
              <a:spcBef>
                <a:spcPts val="0"/>
              </a:spcBef>
              <a:buClr>
                <a:schemeClr val="dk1"/>
              </a:buClr>
              <a:buSzPct val="100000"/>
              <a:buFont typeface="Arial"/>
              <a:buNone/>
            </a:pPr>
            <a:r>
              <a:rPr lang="de-DE" sz="1200" b="0" i="0" u="none" strike="noStrike" cap="none" dirty="0">
                <a:solidFill>
                  <a:schemeClr val="dk1"/>
                </a:solidFill>
                <a:latin typeface="Century Gothic"/>
                <a:ea typeface="Century Gothic"/>
                <a:cs typeface="Century Gothic"/>
                <a:sym typeface="Century Gothic"/>
              </a:rPr>
              <a:t>Volume</a:t>
            </a:r>
          </a:p>
          <a:p>
            <a:pPr marL="172800" marR="0" lvl="0"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What is the amount of data?</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Bytes, MB, GB, TB, PB?</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rows, transactions are involved?</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tables, attributes, etc. are involved?</a:t>
            </a:r>
          </a:p>
          <a:p>
            <a:pPr marL="172800" marR="0" lvl="1"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Take care when calculating the amount of data. Small records still consume PT of data when stored every second for thousands of sensors.</a:t>
            </a:r>
          </a:p>
          <a:p>
            <a:pPr marL="172800" marR="0" lvl="0" indent="0" algn="l" rtl="0">
              <a:lnSpc>
                <a:spcPct val="95000"/>
              </a:lnSpc>
              <a:spcBef>
                <a:spcPts val="1200"/>
              </a:spcBef>
              <a:spcAft>
                <a:spcPts val="0"/>
              </a:spcAft>
              <a:buClr>
                <a:schemeClr val="dk1"/>
              </a:buClr>
              <a:buSzPct val="100000"/>
              <a:buFont typeface="Arial"/>
              <a:buNone/>
            </a:pP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de-DE" sz="1800" b="0" i="0" u="none" strike="noStrike" cap="none" dirty="0" err="1">
                <a:solidFill>
                  <a:schemeClr val="dk1"/>
                </a:solidFill>
                <a:latin typeface="Verdana"/>
                <a:ea typeface="Verdana"/>
                <a:cs typeface="Verdana"/>
                <a:sym typeface="Verdana"/>
              </a:rPr>
              <a:t>Variety</a:t>
            </a: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Structured (“tidy”)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Fully structured data follows a predefined schema </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Tabular data stored in a RDBMS</a:t>
            </a: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Semi-Structured (“untidy”)</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Semi-structured data is often explained as </a:t>
            </a:r>
            <a:r>
              <a:rPr lang="en-US" sz="1600" b="0" i="1" u="none" strike="noStrike" cap="none" dirty="0">
                <a:solidFill>
                  <a:schemeClr val="dk1"/>
                </a:solidFill>
                <a:latin typeface="Verdana"/>
                <a:ea typeface="Verdana"/>
                <a:cs typeface="Verdana"/>
                <a:sym typeface="Verdana"/>
              </a:rPr>
              <a:t>"...</a:t>
            </a:r>
            <a:r>
              <a:rPr lang="en-US" sz="1600" b="0" i="1" u="none" strike="noStrike" cap="none" dirty="0" err="1">
                <a:solidFill>
                  <a:schemeClr val="dk1"/>
                </a:solidFill>
                <a:latin typeface="Verdana"/>
                <a:ea typeface="Verdana"/>
                <a:cs typeface="Verdana"/>
                <a:sym typeface="Verdana"/>
              </a:rPr>
              <a:t>schemaless</a:t>
            </a:r>
            <a:r>
              <a:rPr lang="en-US" sz="1600" b="0" i="1" u="none" strike="noStrike" cap="none" dirty="0">
                <a:solidFill>
                  <a:schemeClr val="dk1"/>
                </a:solidFill>
                <a:latin typeface="Verdana"/>
                <a:ea typeface="Verdana"/>
                <a:cs typeface="Verdana"/>
                <a:sym typeface="Verdana"/>
              </a:rPr>
              <a:t>  or  self-describing, terms  that  indicate  that  there  is  no  separate  description  of  the  type  or  structure  of  the  data</a:t>
            </a:r>
            <a:r>
              <a:rPr lang="en-US" sz="1600" b="0" i="0" u="none" strike="noStrike" cap="none" dirty="0">
                <a:solidFill>
                  <a:schemeClr val="dk1"/>
                </a:solidFill>
                <a:latin typeface="Verdana"/>
                <a:ea typeface="Verdana"/>
                <a:cs typeface="Verdana"/>
                <a:sym typeface="Verdana"/>
              </a:rPr>
              <a:t>”. </a:t>
            </a:r>
            <a:r>
              <a:rPr lang="en-US" sz="16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6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600" b="0" i="0" u="none" strike="noStrike" cap="none" dirty="0">
              <a:solidFill>
                <a:schemeClr val="dk1"/>
              </a:solidFill>
              <a:latin typeface="Century Gothic"/>
              <a:ea typeface="Century Gothic"/>
              <a:cs typeface="Century Gothic"/>
              <a:sym typeface="Century Gothic"/>
            </a:endParaRPr>
          </a:p>
          <a:p>
            <a:pPr marL="172800"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Un-Structured (“messy”)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Videos, Images, Large Texts, Archives (zip),…</a:t>
            </a:r>
          </a:p>
          <a:p>
            <a:pPr marL="172800" marR="0" lvl="1" indent="0" algn="l" defTabSz="914400" rtl="0" eaLnBrk="1" fontAlgn="auto" latinLnBrk="0" hangingPunct="1">
              <a:lnSpc>
                <a:spcPct val="85000"/>
              </a:lnSpc>
              <a:spcBef>
                <a:spcPts val="800"/>
              </a:spcBef>
              <a:spcAft>
                <a:spcPts val="0"/>
              </a:spcAft>
              <a:buClr>
                <a:schemeClr val="dk1"/>
              </a:buClr>
              <a:buSzPct val="100000"/>
              <a:buFont typeface="Arial"/>
              <a:buNone/>
              <a:tabLst/>
              <a:defRPr/>
            </a:pPr>
            <a:r>
              <a:rPr lang="en-US" sz="16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600" b="0" i="0" u="none" strike="noStrike" cap="none" dirty="0">
              <a:solidFill>
                <a:schemeClr val="dk1"/>
              </a:solidFill>
              <a:latin typeface="Century Gothic"/>
              <a:ea typeface="Century Gothic"/>
              <a:cs typeface="Century Gothic"/>
              <a:sym typeface="Century Gothic"/>
            </a:endParaRPr>
          </a:p>
          <a:p>
            <a:pPr marL="168276" marR="0" lvl="0"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172800" marR="0" lvl="0" indent="0" algn="l" rtl="0">
              <a:lnSpc>
                <a:spcPct val="85000"/>
              </a:lnSpc>
              <a:spcBef>
                <a:spcPts val="800"/>
              </a:spcBef>
              <a:spcAft>
                <a:spcPts val="0"/>
              </a:spcAft>
              <a:buClr>
                <a:schemeClr val="dk1"/>
              </a:buClr>
              <a:buSzPct val="100000"/>
              <a:buNone/>
            </a:pPr>
            <a:r>
              <a:rPr lang="de-DE" sz="1600" b="0" i="0" u="none" strike="noStrike" cap="none" dirty="0" err="1">
                <a:solidFill>
                  <a:schemeClr val="dk1"/>
                </a:solidFill>
                <a:latin typeface="Verdana"/>
                <a:ea typeface="Verdana"/>
                <a:cs typeface="Verdana"/>
                <a:sym typeface="Verdana"/>
              </a:rPr>
              <a:t>Velocity</a:t>
            </a:r>
            <a:endParaRPr lang="de-DE"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is the data?</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Changes it once a year or even less often? E.g. election results.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does the data need to be?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a day? E.g. Create a new offer for a customer segment?</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every hour? E.g. I need to see activities during the day. (Traffic)</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E.g. I need to identify fraudulent activities to prevent cost explosion. (SIM-Boxes)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is the data loaded?</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Batch: Schedule the loading on a fixed time basis</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Decrease the batch time.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Streaming: Let the data come to you (Listener)</a:t>
            </a:r>
          </a:p>
          <a:p>
            <a:pPr marL="168276" marR="0" lvl="0"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800" b="0" i="0" u="none" strike="noStrike" cap="none" dirty="0">
              <a:solidFill>
                <a:schemeClr val="dk1"/>
              </a:solidFill>
              <a:latin typeface="Verdana"/>
              <a:ea typeface="Verdana"/>
              <a:cs typeface="Verdana"/>
              <a:sym typeface="Verdana"/>
            </a:endParaRPr>
          </a:p>
          <a:p>
            <a:pPr marL="173038" marR="0" lvl="0" indent="-173038" algn="l" rtl="0">
              <a:lnSpc>
                <a:spcPct val="95000"/>
              </a:lnSpc>
              <a:spcBef>
                <a:spcPts val="0"/>
              </a:spcBef>
              <a:buClr>
                <a:schemeClr val="dk1"/>
              </a:buClr>
              <a:buSzPct val="100000"/>
              <a:buFont typeface="Arial"/>
              <a:buChar char="•"/>
            </a:pPr>
            <a:endParaRPr lang="en-US" sz="1200" b="0" i="0" u="none" strike="noStrike" cap="none" dirty="0">
              <a:solidFill>
                <a:schemeClr val="dk1"/>
              </a:solidFill>
              <a:latin typeface="Century Gothic"/>
              <a:ea typeface="Century Gothic"/>
              <a:cs typeface="Century Gothic"/>
              <a:sym typeface="Century Gothic"/>
            </a:endParaRPr>
          </a:p>
        </p:txBody>
      </p:sp>
      <p:sp>
        <p:nvSpPr>
          <p:cNvPr id="797" name="Shape 797"/>
          <p:cNvSpPr txBox="1">
            <a:spLocks noGrp="1"/>
          </p:cNvSpPr>
          <p:nvPr>
            <p:ph type="sldNum" idx="12"/>
          </p:nvPr>
        </p:nvSpPr>
        <p:spPr>
          <a:xfrm>
            <a:off x="3884612" y="8685213"/>
            <a:ext cx="2971799" cy="45878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entury Gothic"/>
              <a:buNone/>
            </a:pPr>
            <a:fld id="{00000000-1234-1234-1234-123412341234}" type="slidenum">
              <a:rPr lang="en-US" sz="1800" b="0" i="0" u="none" strike="noStrike" cap="none">
                <a:solidFill>
                  <a:srgbClr val="000000"/>
                </a:solidFill>
                <a:latin typeface="Century Gothic"/>
                <a:ea typeface="Century Gothic"/>
                <a:cs typeface="Century Gothic"/>
                <a:sym typeface="Century Gothic"/>
              </a:rPr>
              <a:t>127</a:t>
            </a:fld>
            <a:endParaRPr lang="en-US" sz="18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786073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0" name="Shape 830"/>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dirty="0"/>
              <a:t>[</a:t>
            </a:r>
            <a:r>
              <a:rPr lang="de-DE" dirty="0" err="1"/>
              <a:t>moa</a:t>
            </a:r>
            <a:r>
              <a:rPr lang="de-DE" dirty="0"/>
              <a:t>]</a:t>
            </a:r>
          </a:p>
          <a:p>
            <a:pPr marL="0" marR="0" lvl="0" indent="0" algn="l" rtl="0">
              <a:lnSpc>
                <a:spcPct val="95000"/>
              </a:lnSpc>
              <a:spcBef>
                <a:spcPts val="0"/>
              </a:spcBef>
              <a:spcAft>
                <a:spcPts val="0"/>
              </a:spcAft>
              <a:buClr>
                <a:schemeClr val="dk1"/>
              </a:buClr>
              <a:buSzPct val="100000"/>
              <a:buFont typeface="Arial"/>
              <a:buNone/>
            </a:pP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2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400"/>
              </a:spcBef>
              <a:buClr>
                <a:schemeClr val="dk1"/>
              </a:buClr>
              <a:buSzPct val="100000"/>
              <a:buFont typeface="Arial"/>
              <a:buChar char="•"/>
            </a:pPr>
            <a:r>
              <a:rPr lang="en-US" sz="12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200" b="0" i="0" u="none" strike="noStrike" cap="none" dirty="0">
              <a:solidFill>
                <a:schemeClr val="dk1"/>
              </a:solidFill>
              <a:latin typeface="Century Gothic"/>
              <a:ea typeface="Century Gothic"/>
              <a:cs typeface="Century Gothic"/>
              <a:sym typeface="Century Gothic"/>
            </a:endParaRPr>
          </a:p>
        </p:txBody>
      </p:sp>
      <p:sp>
        <p:nvSpPr>
          <p:cNvPr id="831" name="Shape 831"/>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33720185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173038" algn="l" defTabSz="914400" rtl="0" eaLnBrk="1" fontAlgn="auto" latinLnBrk="0" hangingPunct="1">
              <a:lnSpc>
                <a:spcPct val="95000"/>
              </a:lnSpc>
              <a:spcBef>
                <a:spcPts val="0"/>
              </a:spcBef>
              <a:spcAft>
                <a:spcPts val="0"/>
              </a:spcAft>
              <a:buClr>
                <a:schemeClr val="dk1"/>
              </a:buClr>
              <a:buSzPct val="25000"/>
              <a:buFont typeface="Arial"/>
              <a:buNone/>
              <a:tabLst/>
              <a:defRPr/>
            </a:pPr>
            <a:r>
              <a:rPr lang="de-DE" dirty="0"/>
              <a:t>[</a:t>
            </a:r>
            <a:r>
              <a:rPr lang="de-DE" dirty="0" err="1"/>
              <a:t>moa</a:t>
            </a:r>
            <a:r>
              <a:rPr lang="de-DE" dirty="0"/>
              <a:t>]</a:t>
            </a:r>
          </a:p>
          <a:p>
            <a:pPr marL="173038" marR="0" lvl="0" indent="-173038" algn="l" rtl="0">
              <a:lnSpc>
                <a:spcPct val="95000"/>
              </a:lnSpc>
              <a:spcBef>
                <a:spcPts val="0"/>
              </a:spcBef>
              <a:buClr>
                <a:schemeClr val="dk1"/>
              </a:buClr>
              <a:buSzPct val="25000"/>
              <a:buFont typeface="Arial"/>
              <a:buNone/>
            </a:pPr>
            <a:endParaRPr sz="1200" b="0" i="0" u="none" strike="noStrike" cap="none" dirty="0">
              <a:solidFill>
                <a:schemeClr val="dk1"/>
              </a:solidFill>
              <a:latin typeface="Century Gothic"/>
              <a:ea typeface="Century Gothic"/>
              <a:cs typeface="Century Gothic"/>
              <a:sym typeface="Century Gothic"/>
            </a:endParaRPr>
          </a:p>
        </p:txBody>
      </p:sp>
      <p:sp>
        <p:nvSpPr>
          <p:cNvPr id="840" name="Shape 840"/>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2520651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dirty="0">
              <a:solidFill>
                <a:schemeClr val="dk1"/>
              </a:solidFill>
              <a:latin typeface="Century Gothic"/>
              <a:ea typeface="Century Gothic"/>
              <a:cs typeface="Century Gothic"/>
              <a:sym typeface="Century Gothic"/>
            </a:endParaRPr>
          </a:p>
          <a:p>
            <a:pPr marL="152401" indent="0" rtl="0">
              <a:buNone/>
            </a:pPr>
            <a:r>
              <a:rPr lang="de-DE" sz="1200" b="0" i="0" u="none" strike="noStrike" cap="none" dirty="0" err="1">
                <a:solidFill>
                  <a:schemeClr val="dk1"/>
                </a:solidFill>
                <a:latin typeface="Century Gothic"/>
                <a:ea typeface="Century Gothic"/>
                <a:cs typeface="Century Gothic"/>
                <a:sym typeface="Century Gothic"/>
              </a:rPr>
              <a:t>Normally</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data</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chaos</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reigns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creeps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with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passing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day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will </a:t>
            </a:r>
            <a:r>
              <a:rPr lang="de-DE" sz="1200" b="0" i="0" u="none" strike="noStrike" cap="none" baseline="0" dirty="0" err="1">
                <a:solidFill>
                  <a:schemeClr val="dk1"/>
                </a:solidFill>
                <a:latin typeface="Century Gothic"/>
                <a:ea typeface="Century Gothic"/>
                <a:cs typeface="Century Gothic"/>
                <a:sym typeface="Century Gothic"/>
              </a:rPr>
              <a:t>continue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do so, </a:t>
            </a:r>
            <a:r>
              <a:rPr lang="de-DE" sz="1200" b="0" i="0" u="none" strike="noStrike" cap="none" baseline="0" dirty="0" err="1">
                <a:solidFill>
                  <a:schemeClr val="dk1"/>
                </a:solidFill>
                <a:latin typeface="Century Gothic"/>
                <a:ea typeface="Century Gothic"/>
                <a:cs typeface="Century Gothic"/>
                <a:sym typeface="Century Gothic"/>
              </a:rPr>
              <a:t>unless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against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impose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maintain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some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order</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dirty="0">
                <a:solidFill>
                  <a:schemeClr val="dk1"/>
                </a:solidFill>
                <a:latin typeface="Century Gothic"/>
                <a:ea typeface="Century Gothic"/>
                <a:cs typeface="Century Gothic"/>
                <a:sym typeface="Century Gothic"/>
              </a:rPr>
              <a:t>The</a:t>
            </a:r>
            <a:r>
              <a:rPr lang="en-US" sz="1200" b="0" i="0" u="none" strike="noStrike" cap="none" baseline="0" dirty="0">
                <a:solidFill>
                  <a:schemeClr val="dk1"/>
                </a:solidFill>
                <a:latin typeface="Century Gothic"/>
                <a:ea typeface="Century Gothic"/>
                <a:cs typeface="Century Gothic"/>
                <a:sym typeface="Century Gothic"/>
              </a:rPr>
              <a:t>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is a R package, available at https://github.com/tidyverse/tidyverse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If you are a serious data scientist, R will be your Swiss army knife and the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package will be indispensable in taming and tidying the data sets that you want to explore.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We </a:t>
            </a:r>
            <a:r>
              <a:rPr lang="en-US" sz="1200" b="0" i="0" u="none" strike="noStrike" cap="none" baseline="0" dirty="0" err="1">
                <a:solidFill>
                  <a:schemeClr val="dk1"/>
                </a:solidFill>
                <a:latin typeface="Century Gothic"/>
                <a:ea typeface="Century Gothic"/>
                <a:cs typeface="Century Gothic"/>
                <a:sym typeface="Century Gothic"/>
              </a:rPr>
              <a:t>organise</a:t>
            </a:r>
            <a:r>
              <a:rPr lang="en-US" sz="1200" b="0" i="0" u="none" strike="noStrike" cap="none" baseline="0" dirty="0">
                <a:solidFill>
                  <a:schemeClr val="dk1"/>
                </a:solidFill>
                <a:latin typeface="Century Gothic"/>
                <a:ea typeface="Century Gothic"/>
                <a:cs typeface="Century Gothic"/>
                <a:sym typeface="Century Gothic"/>
              </a:rPr>
              <a:t> (order) atomic data points (qualitative and quantitative variables) into “tabular data”, collections of attributes or entities which we then observe. These observations constitute the members of our data sets.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per </a:t>
            </a:r>
            <a:r>
              <a:rPr lang="de-DE" sz="1200" b="0" i="0" u="none" strike="noStrike" cap="none" baseline="0" dirty="0" err="1">
                <a:solidFill>
                  <a:schemeClr val="dk1"/>
                </a:solidFill>
                <a:latin typeface="Century Gothic"/>
                <a:ea typeface="Century Gothic"/>
                <a:cs typeface="Century Gothic"/>
                <a:sym typeface="Century Gothic"/>
              </a:rPr>
              <a:t>entity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fixed</a:t>
            </a:r>
            <a:r>
              <a:rPr lang="de-DE" sz="1200" b="0" i="0" u="none" strike="noStrike" cap="none" baseline="0" dirty="0">
                <a:solidFill>
                  <a:schemeClr val="dk1"/>
                </a:solidFill>
                <a:latin typeface="Century Gothic"/>
                <a:ea typeface="Century Gothic"/>
                <a:cs typeface="Century Gothic"/>
                <a:sym typeface="Century Gothic"/>
              </a:rPr>
              <a:t>. 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observations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unique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combination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attribute </a:t>
            </a:r>
            <a:r>
              <a:rPr lang="de-DE" sz="1200" b="0" i="0" u="none" strike="noStrike" cap="none" baseline="0" dirty="0" err="1">
                <a:solidFill>
                  <a:schemeClr val="dk1"/>
                </a:solidFill>
                <a:latin typeface="Century Gothic"/>
                <a:ea typeface="Century Gothic"/>
                <a:cs typeface="Century Gothic"/>
                <a:sym typeface="Century Gothic"/>
              </a:rPr>
              <a:t>values</a:t>
            </a:r>
            <a:r>
              <a:rPr lang="de-DE" sz="1200" b="0" i="0" u="none" strike="noStrike" cap="none" baseline="0" dirty="0">
                <a:solidFill>
                  <a:schemeClr val="dk1"/>
                </a:solidFill>
                <a:latin typeface="Century Gothic"/>
                <a:ea typeface="Century Gothic"/>
                <a:cs typeface="Century Gothic"/>
                <a:sym typeface="Century Gothic"/>
              </a:rPr>
              <a:t>, in </a:t>
            </a:r>
            <a:r>
              <a:rPr lang="de-DE" sz="1200" b="0" i="0" u="none" strike="noStrike" cap="none" baseline="0" dirty="0" err="1">
                <a:solidFill>
                  <a:schemeClr val="dk1"/>
                </a:solidFill>
                <a:latin typeface="Century Gothic"/>
                <a:ea typeface="Century Gothic"/>
                <a:cs typeface="Century Gothic"/>
                <a:sym typeface="Century Gothic"/>
              </a:rPr>
              <a:t>particular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subset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which</a:t>
            </a:r>
            <a:r>
              <a:rPr lang="de-DE" sz="1200" b="0" i="0" u="none" strike="noStrike" cap="none" baseline="0" dirty="0">
                <a:solidFill>
                  <a:schemeClr val="dk1"/>
                </a:solidFill>
                <a:latin typeface="Century Gothic"/>
                <a:ea typeface="Century Gothic"/>
                <a:cs typeface="Century Gothic"/>
                <a:sym typeface="Century Gothic"/>
              </a:rPr>
              <a:t> form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candidate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primary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key</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field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property</a:t>
            </a:r>
            <a:r>
              <a:rPr lang="de-DE" sz="1200" b="0" i="0" u="none" strike="noStrike" cap="none" baseline="0" dirty="0">
                <a:solidFill>
                  <a:schemeClr val="dk1"/>
                </a:solidFill>
                <a:latin typeface="Century Gothic"/>
                <a:ea typeface="Century Gothic"/>
                <a:cs typeface="Century Gothic"/>
                <a:sym typeface="Century Gothic"/>
              </a:rPr>
              <a:t>, attribute, variable, </a:t>
            </a:r>
            <a:r>
              <a:rPr lang="de-DE" sz="1200" b="0" i="0" u="none" strike="noStrike" cap="none" baseline="0" dirty="0" err="1">
                <a:solidFill>
                  <a:schemeClr val="dk1"/>
                </a:solidFill>
                <a:latin typeface="Century Gothic"/>
                <a:ea typeface="Century Gothic"/>
                <a:cs typeface="Century Gothic"/>
                <a:sym typeface="Century Gothic"/>
              </a:rPr>
              <a:t>parameter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tuple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record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vector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intersection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cell</a:t>
            </a: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Qualitative (nominal) and quantitative (numerical) attribute variables but also missing values can be observed and put in the right place. These attributes are facts about a particular member instance of a class entity.</a:t>
            </a: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In RDBMs the most efficient form of tabular data storage is 3NF where redundancy is eliminated and referential integrity between relations (tables) is ensured by making sure that attributes depend on the (entire) primary candidate key of each row and not on some (subset) of non-PK attributes.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A </a:t>
            </a:r>
            <a:r>
              <a:rPr lang="de-DE" sz="1200" b="0" i="0" u="none" strike="noStrike" cap="none" baseline="0" dirty="0" err="1">
                <a:solidFill>
                  <a:schemeClr val="dk1"/>
                </a:solidFill>
                <a:latin typeface="Century Gothic"/>
                <a:ea typeface="Century Gothic"/>
                <a:cs typeface="Century Gothic"/>
                <a:sym typeface="Century Gothic"/>
              </a:rPr>
              <a:t>table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generalised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efficient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compact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format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conveying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information</a:t>
            </a:r>
            <a:endParaRPr lang="en-US" sz="1200" b="0" i="0" u="none" strike="noStrike" cap="none" baseline="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69371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Hier sind die „nicht eingeloggten“ Suchergebnisse für die Suchanfrage „Data“. Sie sind ziemlich generell.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a:t>
            </a:fld>
            <a:endParaRPr lang="de-DE"/>
          </a:p>
        </p:txBody>
      </p:sp>
    </p:spTree>
    <p:extLst>
      <p:ext uri="{BB962C8B-B14F-4D97-AF65-F5344CB8AC3E}">
        <p14:creationId xmlns:p14="http://schemas.microsoft.com/office/powerpoint/2010/main" val="22978505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AT" sz="1200" b="0" i="0" u="none" strike="noStrike" kern="1200" cap="none"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dirty="0">
                <a:solidFill>
                  <a:schemeClr val="dk1"/>
                </a:solidFill>
                <a:effectLst/>
                <a:latin typeface="Century Gothic"/>
                <a:ea typeface="Century Gothic"/>
                <a:cs typeface="Century Gothic"/>
                <a:sym typeface="Century Gothic"/>
              </a:rPr>
              <a:t>Technical metadata</a:t>
            </a:r>
            <a:r>
              <a:rPr lang="de-AT" sz="1200" b="0" i="0" u="none" strike="noStrike" kern="1200" cap="none" baseline="0" dirty="0">
                <a:solidFill>
                  <a:schemeClr val="dk1"/>
                </a:solidFill>
                <a:effectLst/>
                <a:latin typeface="Century Gothic"/>
                <a:ea typeface="Century Gothic"/>
                <a:cs typeface="Century Gothic"/>
                <a:sym typeface="Century Gothic"/>
              </a:rPr>
              <a:t> is mostly hidden from end users and is often supplied by source systems to provide a „frictionless“ data ingestion process which maps sources to staging base tables. This can include details about source system, export date/time and time zone, encoding, data file format, field layout and data types, number of records, ETL job.</a:t>
            </a: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Other technical metadata within the DWH can include configuration and transformation rules when importing, filtering and aggregating the data source.</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Business metadata is supplied mostly by end users, whatever helps them to understand, find and share the data such as data definitions, descriptions, translations, alternative names, related items and so on.</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Process metadata is used to configure and log ETL processes, e.g. ETL job dependencies, scheduling and chaining of scripts, keeping an audit trail and data lineage details, error logs, triggering notifications and alerts according to specified events or threshold values.</a:t>
            </a:r>
          </a:p>
        </p:txBody>
      </p:sp>
    </p:spTree>
    <p:extLst>
      <p:ext uri="{BB962C8B-B14F-4D97-AF65-F5344CB8AC3E}">
        <p14:creationId xmlns:p14="http://schemas.microsoft.com/office/powerpoint/2010/main" val="27144721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000" b="0" i="0" u="none" strike="noStrike" cap="none" dirty="0">
                <a:solidFill>
                  <a:schemeClr val="dk1"/>
                </a:solidFill>
                <a:latin typeface="Century Gothic"/>
                <a:ea typeface="Century Gothic"/>
                <a:cs typeface="Century Gothic"/>
                <a:sym typeface="Century Gothic"/>
              </a:rPr>
              <a:t>[</a:t>
            </a:r>
            <a:r>
              <a:rPr lang="de-DE" sz="1000" b="0" i="0" u="none" strike="noStrike" cap="none" dirty="0" err="1">
                <a:solidFill>
                  <a:schemeClr val="dk1"/>
                </a:solidFill>
                <a:latin typeface="Century Gothic"/>
                <a:ea typeface="Century Gothic"/>
                <a:cs typeface="Century Gothic"/>
                <a:sym typeface="Century Gothic"/>
              </a:rPr>
              <a:t>anp</a:t>
            </a:r>
            <a:r>
              <a:rPr lang="de-DE" sz="1000" b="0" i="0" u="none" strike="noStrike" cap="none" dirty="0">
                <a:solidFill>
                  <a:schemeClr val="dk1"/>
                </a:solidFill>
                <a:latin typeface="Century Gothic"/>
                <a:ea typeface="Century Gothic"/>
                <a:cs typeface="Century Gothic"/>
                <a:sym typeface="Century Gothic"/>
              </a:rPr>
              <a:t>]</a:t>
            </a:r>
          </a:p>
          <a:p>
            <a:pPr marL="152401" indent="0">
              <a:buNone/>
            </a:pPr>
            <a:endParaRPr lang="en-US" sz="1000" dirty="0"/>
          </a:p>
          <a:p>
            <a:pPr marL="152401" indent="0">
              <a:buNone/>
            </a:pPr>
            <a:r>
              <a:rPr lang="en-US" sz="1000" dirty="0"/>
              <a:t>Broadly speaking, we can say that metadata should assist in the discovery, use and interpretation of data, providing a frame of reference and inputs for metadata-aware reporting services and software which support end users in monitoring and </a:t>
            </a:r>
            <a:r>
              <a:rPr lang="en-GB" sz="1000" dirty="0"/>
              <a:t>analysis </a:t>
            </a:r>
            <a:r>
              <a:rPr lang="en-US" sz="1000" dirty="0"/>
              <a:t>as well as sharing their findings with others in a collaborative fashion. </a:t>
            </a:r>
            <a:endParaRPr lang="en-GB" sz="1000" dirty="0"/>
          </a:p>
          <a:p>
            <a:pPr marL="152401" indent="0">
              <a:buNone/>
            </a:pPr>
            <a:r>
              <a:rPr lang="de-AT" sz="1000" dirty="0"/>
              <a:t>An approach which combines quantity (breadth of coverage) AND quality (use of standards) is the key to building a solid metadata repository.</a:t>
            </a:r>
          </a:p>
          <a:p>
            <a:pPr marL="152401" indent="0">
              <a:buNone/>
            </a:pPr>
            <a:r>
              <a:rPr lang="de-AT" sz="1000" dirty="0"/>
              <a:t>When first setting out to brainstorm on the kinds of metadata you could collect, don‘t focus narrowly on the front-end or user experience. Work out </a:t>
            </a:r>
            <a:r>
              <a:rPr lang="de-AT" sz="1000" dirty="0" err="1"/>
              <a:t>what</a:t>
            </a:r>
            <a:r>
              <a:rPr lang="de-AT" sz="1000" dirty="0"/>
              <a:t> </a:t>
            </a:r>
            <a:r>
              <a:rPr lang="de-AT" sz="1000" dirty="0" err="1"/>
              <a:t>metadata</a:t>
            </a:r>
            <a:r>
              <a:rPr lang="de-AT" sz="1000" dirty="0"/>
              <a:t> will </a:t>
            </a:r>
            <a:r>
              <a:rPr lang="de-AT" sz="1000" dirty="0" err="1"/>
              <a:t>help</a:t>
            </a:r>
            <a:r>
              <a:rPr lang="de-AT" sz="1000" dirty="0"/>
              <a:t> </a:t>
            </a:r>
            <a:r>
              <a:rPr lang="de-AT" sz="1000" dirty="0" err="1"/>
              <a:t>you</a:t>
            </a:r>
            <a:r>
              <a:rPr lang="de-AT" sz="1000" dirty="0"/>
              <a:t> </a:t>
            </a:r>
            <a:r>
              <a:rPr lang="de-AT" sz="1000" dirty="0" err="1"/>
              <a:t>to</a:t>
            </a:r>
            <a:r>
              <a:rPr lang="de-AT" sz="1000" dirty="0"/>
              <a:t> </a:t>
            </a:r>
            <a:r>
              <a:rPr lang="de-AT" sz="1000" dirty="0" err="1"/>
              <a:t>influence</a:t>
            </a:r>
            <a:r>
              <a:rPr lang="de-AT" sz="1000" dirty="0"/>
              <a:t> </a:t>
            </a:r>
            <a:r>
              <a:rPr lang="de-AT" sz="1000" dirty="0" err="1"/>
              <a:t>the</a:t>
            </a:r>
            <a:r>
              <a:rPr lang="de-AT" sz="1000" dirty="0"/>
              <a:t> back-end </a:t>
            </a:r>
            <a:r>
              <a:rPr lang="de-AT" sz="1000" dirty="0" err="1"/>
              <a:t>retrieval</a:t>
            </a:r>
            <a:r>
              <a:rPr lang="de-AT" sz="1000" dirty="0"/>
              <a:t> </a:t>
            </a:r>
            <a:r>
              <a:rPr lang="de-AT" sz="1000" dirty="0" err="1"/>
              <a:t>and</a:t>
            </a:r>
            <a:r>
              <a:rPr lang="de-AT" sz="1000" dirty="0"/>
              <a:t> </a:t>
            </a:r>
            <a:r>
              <a:rPr lang="de-AT" sz="1000" dirty="0" err="1"/>
              <a:t>aggregation</a:t>
            </a:r>
            <a:r>
              <a:rPr lang="de-AT" sz="1000" dirty="0"/>
              <a:t> </a:t>
            </a:r>
            <a:r>
              <a:rPr lang="de-AT" sz="1000" dirty="0" err="1"/>
              <a:t>of</a:t>
            </a:r>
            <a:r>
              <a:rPr lang="de-AT" sz="1000" dirty="0"/>
              <a:t> </a:t>
            </a:r>
            <a:r>
              <a:rPr lang="de-AT" sz="1000" dirty="0" err="1"/>
              <a:t>data</a:t>
            </a:r>
            <a:r>
              <a:rPr lang="de-AT" sz="1000" dirty="0"/>
              <a:t>. </a:t>
            </a:r>
            <a:r>
              <a:rPr lang="de-AT" sz="1000" dirty="0" err="1"/>
              <a:t>Adopt</a:t>
            </a:r>
            <a:r>
              <a:rPr lang="de-AT" sz="1000" dirty="0"/>
              <a:t> a back-</a:t>
            </a:r>
            <a:r>
              <a:rPr lang="de-AT" sz="1000" dirty="0" err="1"/>
              <a:t>to</a:t>
            </a:r>
            <a:r>
              <a:rPr lang="de-AT" sz="1000" dirty="0"/>
              <a:t>-front </a:t>
            </a:r>
            <a:r>
              <a:rPr lang="de-AT" sz="1000" dirty="0" err="1"/>
              <a:t>perspective</a:t>
            </a:r>
            <a:r>
              <a:rPr lang="de-AT" sz="1000" dirty="0"/>
              <a:t>, </a:t>
            </a:r>
            <a:r>
              <a:rPr lang="de-AT" sz="1000" dirty="0" err="1"/>
              <a:t>documenting</a:t>
            </a:r>
            <a:r>
              <a:rPr lang="de-AT" sz="1000" dirty="0"/>
              <a:t> </a:t>
            </a:r>
            <a:r>
              <a:rPr lang="de-AT" sz="1000" dirty="0" err="1"/>
              <a:t>what</a:t>
            </a:r>
            <a:r>
              <a:rPr lang="de-AT" sz="1000" dirty="0"/>
              <a:t> </a:t>
            </a:r>
            <a:r>
              <a:rPr lang="de-AT" sz="1000" dirty="0" err="1"/>
              <a:t>metadata</a:t>
            </a:r>
            <a:r>
              <a:rPr lang="de-AT" sz="1000" dirty="0"/>
              <a:t> will </a:t>
            </a:r>
            <a:r>
              <a:rPr lang="de-AT" sz="1000" dirty="0" err="1"/>
              <a:t>prove</a:t>
            </a:r>
            <a:r>
              <a:rPr lang="de-AT" sz="1000" dirty="0"/>
              <a:t> </a:t>
            </a:r>
            <a:r>
              <a:rPr lang="de-AT" sz="1000" dirty="0" err="1"/>
              <a:t>useful</a:t>
            </a:r>
            <a:r>
              <a:rPr lang="de-AT" sz="1000" dirty="0"/>
              <a:t> in </a:t>
            </a:r>
            <a:r>
              <a:rPr lang="de-AT" sz="1000" dirty="0" err="1"/>
              <a:t>propagating</a:t>
            </a:r>
            <a:r>
              <a:rPr lang="de-AT" sz="1000" dirty="0"/>
              <a:t>, </a:t>
            </a:r>
            <a:r>
              <a:rPr lang="de-AT" sz="1000" dirty="0" err="1"/>
              <a:t>preserving</a:t>
            </a:r>
            <a:r>
              <a:rPr lang="de-AT" sz="1000" dirty="0"/>
              <a:t>, </a:t>
            </a:r>
            <a:r>
              <a:rPr lang="de-AT" sz="1000" dirty="0" err="1"/>
              <a:t>standardising</a:t>
            </a:r>
            <a:r>
              <a:rPr lang="de-AT" sz="1000" dirty="0"/>
              <a:t> </a:t>
            </a:r>
            <a:r>
              <a:rPr lang="de-AT" sz="1000" dirty="0" err="1"/>
              <a:t>and</a:t>
            </a:r>
            <a:r>
              <a:rPr lang="de-AT" sz="1000" dirty="0"/>
              <a:t> </a:t>
            </a:r>
            <a:r>
              <a:rPr lang="de-AT" sz="1000" dirty="0" err="1"/>
              <a:t>securing</a:t>
            </a:r>
            <a:r>
              <a:rPr lang="de-AT" sz="1000" dirty="0"/>
              <a:t> </a:t>
            </a:r>
            <a:r>
              <a:rPr lang="de-AT" sz="1000" dirty="0" err="1"/>
              <a:t>information</a:t>
            </a:r>
            <a:r>
              <a:rPr lang="de-AT" sz="1000" dirty="0"/>
              <a:t> </a:t>
            </a:r>
            <a:r>
              <a:rPr lang="de-AT" sz="1000" dirty="0" err="1"/>
              <a:t>through</a:t>
            </a:r>
            <a:r>
              <a:rPr lang="de-AT" sz="1000" dirty="0"/>
              <a:t> </a:t>
            </a:r>
            <a:r>
              <a:rPr lang="de-AT" sz="1000" dirty="0" err="1"/>
              <a:t>the</a:t>
            </a:r>
            <a:r>
              <a:rPr lang="de-AT" sz="1000" dirty="0"/>
              <a:t> BI </a:t>
            </a:r>
            <a:r>
              <a:rPr lang="de-AT" sz="1000" dirty="0" err="1"/>
              <a:t>chain</a:t>
            </a:r>
            <a:r>
              <a:rPr lang="de-AT" sz="1000" dirty="0"/>
              <a:t> </a:t>
            </a:r>
            <a:r>
              <a:rPr lang="de-AT" sz="1000" dirty="0" err="1"/>
              <a:t>from</a:t>
            </a:r>
            <a:r>
              <a:rPr lang="de-AT" sz="1000" dirty="0"/>
              <a:t> backend </a:t>
            </a:r>
            <a:r>
              <a:rPr lang="de-AT" sz="1000" dirty="0" err="1"/>
              <a:t>to</a:t>
            </a:r>
            <a:r>
              <a:rPr lang="de-AT" sz="1000" dirty="0"/>
              <a:t> </a:t>
            </a:r>
            <a:r>
              <a:rPr lang="de-AT" sz="1000" dirty="0" err="1"/>
              <a:t>frontend</a:t>
            </a:r>
            <a:r>
              <a:rPr lang="de-AT" sz="1000" dirty="0"/>
              <a:t>.</a:t>
            </a:r>
          </a:p>
          <a:p>
            <a:pPr marL="152401" indent="0">
              <a:buNone/>
            </a:pPr>
            <a:r>
              <a:rPr lang="en-GB" sz="1000" dirty="0"/>
              <a:t>Business metadata reaches out to the end-user and makes data more easily consumable, that is, understandable and intelligible, metadata facilitates interpretation, analysis, collaboration. In this respect metadata really does extend the reach of BI and puts BI end users in the driver’s seat by helping them to get to grips with their data.</a:t>
            </a:r>
          </a:p>
          <a:p>
            <a:pPr marL="152401" indent="0">
              <a:buNone/>
            </a:pPr>
            <a:r>
              <a:rPr lang="de-AT" sz="1000" dirty="0"/>
              <a:t>Technical metadata is more than just the database‘s data dictionary: it documents data formats (import/export interfaces), data provenance, lineage and stewardship responsibilities, data security</a:t>
            </a:r>
            <a:r>
              <a:rPr lang="de-AT" sz="1000" baseline="0" dirty="0"/>
              <a:t> levels, </a:t>
            </a:r>
            <a:r>
              <a:rPr lang="de-AT" sz="1000" dirty="0"/>
              <a:t>securing sensitive data, enforcing calculation rules, configuring infrastructure services</a:t>
            </a:r>
            <a:r>
              <a:rPr lang="de-AT" sz="1000" baseline="0" dirty="0"/>
              <a:t> that support data preparation routines, e.g. Thresholds for alerts</a:t>
            </a:r>
            <a:r>
              <a:rPr lang="de-AT" sz="1000" dirty="0"/>
              <a:t>.</a:t>
            </a: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en-GB" sz="1000" dirty="0"/>
              <a:t>Metadata can be exploited to support the technical, business and administrative processes that move data from A to B</a:t>
            </a:r>
            <a:endParaRPr lang="de-AT" sz="1000" dirty="0"/>
          </a:p>
          <a:p>
            <a:pPr marL="152401" indent="0">
              <a:buNone/>
            </a:pPr>
            <a:r>
              <a:rPr lang="en-GB" sz="1000" dirty="0"/>
              <a:t>The metadata helps us to “join the dots” from the data sources right through to the data sinks  (subscribers).</a:t>
            </a:r>
          </a:p>
          <a:p>
            <a:pPr marL="152401" indent="0">
              <a:buNone/>
            </a:pPr>
            <a:endParaRPr lang="en-GB" sz="1000" dirty="0"/>
          </a:p>
          <a:p>
            <a:pPr marL="152401" indent="0">
              <a:buNone/>
            </a:pPr>
            <a:r>
              <a:rPr lang="de-DE" sz="1000" dirty="0">
                <a:hlinkClick r:id="rId3"/>
              </a:rPr>
              <a:t>https://towardsdatascience.com/how-linkedin-uber-lyft-airbnb-and-netflix-are-solving-data-management-and-discovery-for-machine-9b79ee9184bb</a:t>
            </a:r>
            <a:endParaRPr lang="en-GB" sz="1000" dirty="0"/>
          </a:p>
        </p:txBody>
      </p:sp>
      <p:sp>
        <p:nvSpPr>
          <p:cNvPr id="56324" name="Slide Number Placeholder 3"/>
          <p:cNvSpPr>
            <a:spLocks noGrp="1"/>
          </p:cNvSpPr>
          <p:nvPr>
            <p:ph type="sldNum" sz="quarter" idx="5"/>
          </p:nvPr>
        </p:nvSpPr>
        <p:spPr bwMode="auto">
          <a:xfrm>
            <a:off x="3815373" y="9371285"/>
            <a:ext cx="2918831" cy="493316"/>
          </a:xfrm>
          <a:prstGeom prst="rect">
            <a:avLst/>
          </a:prstGeom>
          <a:noFill/>
          <a:ln>
            <a:miter lim="800000"/>
            <a:headEnd/>
            <a:tailEnd/>
          </a:ln>
        </p:spPr>
        <p:txBody>
          <a:bodyPr wrap="square" numCol="1" anchorCtr="0" compatLnSpc="1">
            <a:prstTxWarp prst="textNoShape">
              <a:avLst/>
            </a:prstTxWarp>
          </a:bodyPr>
          <a:lstStyle/>
          <a:p>
            <a:fld id="{380052E3-E5C5-4E20-A1E6-E05D64BDA058}" type="slidenum">
              <a:rPr lang="de-AT" smtClean="0">
                <a:solidFill>
                  <a:prstClr val="black"/>
                </a:solidFill>
              </a:rPr>
              <a:pPr/>
              <a:t>133</a:t>
            </a:fld>
            <a:endParaRPr lang="de-AT">
              <a:solidFill>
                <a:prstClr val="black"/>
              </a:solidFill>
            </a:endParaRPr>
          </a:p>
        </p:txBody>
      </p:sp>
    </p:spTree>
    <p:extLst>
      <p:ext uri="{BB962C8B-B14F-4D97-AF65-F5344CB8AC3E}">
        <p14:creationId xmlns:p14="http://schemas.microsoft.com/office/powerpoint/2010/main" val="24679380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6" name="Shape 61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0" algn="l" rtl="0">
              <a:lnSpc>
                <a:spcPct val="95000"/>
              </a:lnSpc>
              <a:spcBef>
                <a:spcPts val="0"/>
              </a:spcBef>
              <a:buClr>
                <a:schemeClr val="dk1"/>
              </a:buClr>
              <a:buSzPct val="25000"/>
              <a:buFont typeface="Arial"/>
              <a:buNone/>
            </a:pPr>
            <a:r>
              <a:rPr lang="en-GB" dirty="0"/>
              <a:t>[</a:t>
            </a:r>
            <a:r>
              <a:rPr lang="en-GB" dirty="0" err="1"/>
              <a:t>anp</a:t>
            </a:r>
            <a:r>
              <a:rPr lang="en-GB" dirty="0"/>
              <a:t>]</a:t>
            </a:r>
          </a:p>
          <a:p>
            <a:pPr marL="173038" marR="0" lvl="0" indent="0" algn="l" rtl="0">
              <a:lnSpc>
                <a:spcPct val="95000"/>
              </a:lnSpc>
              <a:spcBef>
                <a:spcPts val="0"/>
              </a:spcBef>
              <a:buClr>
                <a:schemeClr val="dk1"/>
              </a:buClr>
              <a:buSzPct val="25000"/>
              <a:buFont typeface="Arial"/>
              <a:buNone/>
            </a:pPr>
            <a:endParaRPr lang="en-GB" sz="1200" b="0" i="0" u="none" strike="noStrike" cap="none" dirty="0">
              <a:solidFill>
                <a:schemeClr val="dk1"/>
              </a:solidFill>
              <a:latin typeface="Century Gothic"/>
              <a:ea typeface="Century Gothic"/>
              <a:cs typeface="Century Gothic"/>
              <a:sym typeface="Century Gothic"/>
            </a:endParaRPr>
          </a:p>
          <a:p>
            <a:pPr marL="173038" marR="0" lvl="0" indent="0" algn="l" rtl="0">
              <a:lnSpc>
                <a:spcPct val="95000"/>
              </a:lnSpc>
              <a:spcBef>
                <a:spcPts val="0"/>
              </a:spcBef>
              <a:buClr>
                <a:schemeClr val="dk1"/>
              </a:buClr>
              <a:buSzPct val="25000"/>
              <a:buFont typeface="Arial"/>
              <a:buNone/>
            </a:pPr>
            <a:r>
              <a:rPr lang="en-GB" sz="1200" b="0" i="0" u="none" strike="noStrike" cap="none" dirty="0">
                <a:solidFill>
                  <a:schemeClr val="dk1"/>
                </a:solidFill>
                <a:latin typeface="Century Gothic"/>
                <a:ea typeface="Century Gothic"/>
                <a:cs typeface="Century Gothic"/>
                <a:sym typeface="Century Gothic"/>
              </a:rPr>
              <a:t>Get</a:t>
            </a:r>
            <a:r>
              <a:rPr lang="en-GB" sz="1200" b="0" i="0" u="none" strike="noStrike" cap="none" baseline="0" dirty="0">
                <a:solidFill>
                  <a:schemeClr val="dk1"/>
                </a:solidFill>
                <a:latin typeface="Century Gothic"/>
                <a:ea typeface="Century Gothic"/>
                <a:cs typeface="Century Gothic"/>
                <a:sym typeface="Century Gothic"/>
              </a:rPr>
              <a:t> business users to spell out in as much detail as possible what data they want. What kinds of questions do they want answers to? What keeps them awake at night?!</a:t>
            </a:r>
            <a:endParaRPr lang="en-US" sz="1200" b="0" i="0" u="none" strike="noStrike" cap="none" dirty="0">
              <a:solidFill>
                <a:schemeClr val="dk1"/>
              </a:solidFill>
              <a:latin typeface="Century Gothic"/>
              <a:ea typeface="Century Gothic"/>
              <a:cs typeface="Century Gothic"/>
              <a:sym typeface="Century Gothic"/>
            </a:endParaRPr>
          </a:p>
        </p:txBody>
      </p:sp>
      <p:sp>
        <p:nvSpPr>
          <p:cNvPr id="617" name="Shape 617"/>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a:buClr>
                <a:srgbClr val="EEECE1"/>
              </a:buClr>
              <a:buSzPct val="25000"/>
              <a:buFont typeface="Century Gothic"/>
              <a:buNone/>
            </a:pPr>
            <a:r>
              <a:rPr lang="en-US" sz="700">
                <a:solidFill>
                  <a:srgbClr val="EEECE1"/>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9752466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135</a:t>
            </a:fld>
            <a:endParaRPr lang="de-DE"/>
          </a:p>
        </p:txBody>
      </p:sp>
    </p:spTree>
    <p:extLst>
      <p:ext uri="{BB962C8B-B14F-4D97-AF65-F5344CB8AC3E}">
        <p14:creationId xmlns:p14="http://schemas.microsoft.com/office/powerpoint/2010/main" val="38288338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Selection</a:t>
            </a:r>
            <a:r>
              <a:rPr lang="de-DE" dirty="0"/>
              <a:t> </a:t>
            </a:r>
            <a:r>
              <a:rPr lang="de-DE" dirty="0" err="1"/>
              <a:t>of</a:t>
            </a:r>
            <a:r>
              <a:rPr lang="de-DE" dirty="0"/>
              <a:t> </a:t>
            </a:r>
            <a:r>
              <a:rPr lang="de-DE" dirty="0" err="1"/>
              <a:t>the</a:t>
            </a:r>
            <a:r>
              <a:rPr lang="de-DE" dirty="0"/>
              <a:t> </a:t>
            </a:r>
            <a:r>
              <a:rPr lang="de-DE" dirty="0" err="1"/>
              <a:t>dataset</a:t>
            </a:r>
            <a:r>
              <a:rPr lang="de-DE" dirty="0"/>
              <a:t> </a:t>
            </a:r>
            <a:r>
              <a:rPr lang="de-DE" dirty="0" err="1"/>
              <a:t>has</a:t>
            </a:r>
            <a:r>
              <a:rPr lang="de-DE" dirty="0"/>
              <a:t> </a:t>
            </a:r>
            <a:r>
              <a:rPr lang="de-DE" dirty="0" err="1"/>
              <a:t>already</a:t>
            </a:r>
            <a:r>
              <a:rPr lang="de-DE" dirty="0"/>
              <a:t> </a:t>
            </a:r>
            <a:r>
              <a:rPr lang="de-DE" dirty="0" err="1"/>
              <a:t>been</a:t>
            </a:r>
            <a:r>
              <a:rPr lang="de-DE" dirty="0"/>
              <a:t> </a:t>
            </a:r>
            <a:r>
              <a:rPr lang="de-DE" dirty="0" err="1"/>
              <a:t>taken</a:t>
            </a:r>
            <a:r>
              <a:rPr lang="de-DE" dirty="0"/>
              <a:t> care </a:t>
            </a:r>
            <a:r>
              <a:rPr lang="de-DE" dirty="0" err="1"/>
              <a:t>of</a:t>
            </a:r>
            <a:r>
              <a:rPr lang="de-DE" dirty="0"/>
              <a:t>. </a:t>
            </a:r>
          </a:p>
          <a:p>
            <a:r>
              <a:rPr lang="de-DE" dirty="0"/>
              <a:t>Still, </a:t>
            </a:r>
            <a:r>
              <a:rPr lang="de-DE" dirty="0" err="1"/>
              <a:t>there</a:t>
            </a:r>
            <a:r>
              <a:rPr lang="de-DE" dirty="0"/>
              <a:t> </a:t>
            </a:r>
            <a:r>
              <a:rPr lang="de-DE" dirty="0" err="1"/>
              <a:t>is</a:t>
            </a:r>
            <a:r>
              <a:rPr lang="de-DE" dirty="0"/>
              <a:t> </a:t>
            </a:r>
            <a:r>
              <a:rPr lang="de-DE" dirty="0" err="1"/>
              <a:t>enough</a:t>
            </a:r>
            <a:r>
              <a:rPr lang="de-DE" dirty="0"/>
              <a:t> </a:t>
            </a:r>
            <a:r>
              <a:rPr lang="de-DE" dirty="0" err="1"/>
              <a:t>work</a:t>
            </a:r>
            <a:r>
              <a:rPr lang="de-DE" dirty="0"/>
              <a:t> </a:t>
            </a:r>
            <a:r>
              <a:rPr lang="de-DE" dirty="0" err="1"/>
              <a:t>left</a:t>
            </a:r>
            <a:r>
              <a:rPr lang="de-DE" dirty="0"/>
              <a:t>.</a:t>
            </a:r>
          </a:p>
          <a:p>
            <a:endParaRPr lang="de-DE" dirty="0"/>
          </a:p>
          <a:p>
            <a:r>
              <a:rPr lang="de-DE" dirty="0"/>
              <a:t>Begin </a:t>
            </a:r>
            <a:r>
              <a:rPr lang="de-DE" dirty="0" err="1"/>
              <a:t>with</a:t>
            </a:r>
            <a:r>
              <a:rPr lang="de-DE" dirty="0"/>
              <a:t> </a:t>
            </a:r>
            <a:r>
              <a:rPr lang="de-DE" dirty="0" err="1"/>
              <a:t>Introduction</a:t>
            </a:r>
            <a:r>
              <a:rPr lang="de-DE" dirty="0"/>
              <a:t> </a:t>
            </a:r>
            <a:r>
              <a:rPr lang="de-DE" dirty="0" err="1"/>
              <a:t>to</a:t>
            </a:r>
            <a:r>
              <a:rPr lang="de-DE" dirty="0"/>
              <a:t> </a:t>
            </a:r>
            <a:r>
              <a:rPr lang="de-DE" dirty="0" err="1"/>
              <a:t>python</a:t>
            </a:r>
            <a:endParaRPr lang="de-DE" dirty="0"/>
          </a:p>
          <a:p>
            <a:endParaRPr lang="de-DE" dirty="0"/>
          </a:p>
          <a:p>
            <a:r>
              <a:rPr lang="de-DE" dirty="0"/>
              <a:t>Add </a:t>
            </a:r>
            <a:r>
              <a:rPr lang="de-DE" dirty="0" err="1"/>
              <a:t>basic</a:t>
            </a:r>
            <a:r>
              <a:rPr lang="de-DE" dirty="0"/>
              <a:t> web </a:t>
            </a:r>
            <a:r>
              <a:rPr lang="de-DE" dirty="0" err="1"/>
              <a:t>scraping</a:t>
            </a:r>
            <a:r>
              <a:rPr lang="de-DE" dirty="0"/>
              <a:t> </a:t>
            </a:r>
            <a:r>
              <a:rPr lang="de-DE" dirty="0" err="1"/>
              <a:t>as</a:t>
            </a:r>
            <a:r>
              <a:rPr lang="de-DE" dirty="0"/>
              <a:t> </a:t>
            </a:r>
            <a:r>
              <a:rPr lang="de-DE" dirty="0" err="1"/>
              <a:t>well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136</a:t>
            </a:fld>
            <a:endParaRPr lang="de-DE"/>
          </a:p>
        </p:txBody>
      </p:sp>
    </p:spTree>
    <p:extLst>
      <p:ext uri="{BB962C8B-B14F-4D97-AF65-F5344CB8AC3E}">
        <p14:creationId xmlns:p14="http://schemas.microsoft.com/office/powerpoint/2010/main" val="26631575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Further </a:t>
            </a:r>
            <a:r>
              <a:rPr lang="de-DE" dirty="0" err="1"/>
              <a:t>learning</a:t>
            </a:r>
            <a:r>
              <a:rPr lang="de-DE" dirty="0"/>
              <a:t> </a:t>
            </a:r>
            <a:r>
              <a:rPr lang="de-DE" dirty="0" err="1"/>
              <a:t>experience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137</a:t>
            </a:fld>
            <a:endParaRPr lang="de-DE"/>
          </a:p>
        </p:txBody>
      </p:sp>
    </p:spTree>
    <p:extLst>
      <p:ext uri="{BB962C8B-B14F-4D97-AF65-F5344CB8AC3E}">
        <p14:creationId xmlns:p14="http://schemas.microsoft.com/office/powerpoint/2010/main" val="7782108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5a0bfd70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5a0bfd70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this</a:t>
            </a:r>
            <a:r>
              <a:rPr lang="de" dirty="0"/>
              <a:t> </a:t>
            </a:r>
            <a:r>
              <a:rPr lang="de" dirty="0" err="1"/>
              <a:t>paradigm</a:t>
            </a:r>
            <a:r>
              <a:rPr lang="de" dirty="0"/>
              <a:t> still </a:t>
            </a:r>
            <a:r>
              <a:rPr lang="de" dirty="0" err="1"/>
              <a:t>applies</a:t>
            </a:r>
            <a:r>
              <a:rPr lang="de" dirty="0"/>
              <a:t> </a:t>
            </a:r>
            <a:r>
              <a:rPr lang="de" dirty="0" err="1"/>
              <a:t>particularly</a:t>
            </a:r>
            <a:r>
              <a:rPr lang="de" dirty="0"/>
              <a:t> </a:t>
            </a:r>
            <a:r>
              <a:rPr lang="de" dirty="0" err="1"/>
              <a:t>for</a:t>
            </a:r>
            <a:r>
              <a:rPr lang="de" dirty="0"/>
              <a:t> </a:t>
            </a:r>
            <a:r>
              <a:rPr lang="de" dirty="0" err="1"/>
              <a:t>data</a:t>
            </a:r>
            <a:r>
              <a:rPr lang="de" dirty="0"/>
              <a:t> heavy </a:t>
            </a:r>
            <a:r>
              <a:rPr lang="de" dirty="0" err="1"/>
              <a:t>applications</a:t>
            </a:r>
            <a:r>
              <a:rPr lang="de" dirty="0"/>
              <a:t>.</a:t>
            </a:r>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Especially</a:t>
            </a:r>
            <a:r>
              <a:rPr lang="de" dirty="0"/>
              <a:t> </a:t>
            </a:r>
            <a:r>
              <a:rPr lang="de" dirty="0" err="1"/>
              <a:t>when</a:t>
            </a:r>
            <a:r>
              <a:rPr lang="de" dirty="0"/>
              <a:t> </a:t>
            </a:r>
            <a:r>
              <a:rPr lang="de" dirty="0" err="1"/>
              <a:t>documenting</a:t>
            </a:r>
            <a:r>
              <a:rPr lang="de" dirty="0"/>
              <a:t> </a:t>
            </a:r>
            <a:r>
              <a:rPr lang="de" dirty="0" err="1"/>
              <a:t>them</a:t>
            </a:r>
            <a:endParaRPr lang="de" dirty="0"/>
          </a:p>
          <a:p>
            <a:pPr marL="0" lvl="0" indent="0" algn="l" rtl="0">
              <a:spcBef>
                <a:spcPts val="0"/>
              </a:spcBef>
              <a:spcAft>
                <a:spcPts val="0"/>
              </a:spcAft>
              <a:buNone/>
            </a:pPr>
            <a:endParaRPr lang="de" dirty="0"/>
          </a:p>
        </p:txBody>
      </p:sp>
    </p:spTree>
    <p:extLst>
      <p:ext uri="{BB962C8B-B14F-4D97-AF65-F5344CB8AC3E}">
        <p14:creationId xmlns:p14="http://schemas.microsoft.com/office/powerpoint/2010/main" val="13539913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139</a:t>
            </a:fld>
            <a:endParaRPr lang="de-DE"/>
          </a:p>
        </p:txBody>
      </p:sp>
    </p:spTree>
    <p:extLst>
      <p:ext uri="{BB962C8B-B14F-4D97-AF65-F5344CB8AC3E}">
        <p14:creationId xmlns:p14="http://schemas.microsoft.com/office/powerpoint/2010/main" val="39038011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Wie gut funktioniert die Methoden?</a:t>
            </a:r>
          </a:p>
          <a:p>
            <a:r>
              <a:rPr lang="de-AT" noProof="0" dirty="0"/>
              <a:t>Hier ein Beispiel, wie das gemessen wird. Nehmen</a:t>
            </a:r>
            <a:r>
              <a:rPr lang="de-AT" baseline="0" noProof="0" dirty="0"/>
              <a:t> an wir suchen Terroristen / Non-</a:t>
            </a:r>
            <a:r>
              <a:rPr lang="de-AT" baseline="0" noProof="0" dirty="0" err="1"/>
              <a:t>payer</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140</a:t>
            </a:fld>
            <a:endParaRPr lang="en-GB">
              <a:solidFill>
                <a:prstClr val="black"/>
              </a:solidFill>
            </a:endParaRPr>
          </a:p>
        </p:txBody>
      </p:sp>
    </p:spTree>
    <p:extLst>
      <p:ext uri="{BB962C8B-B14F-4D97-AF65-F5344CB8AC3E}">
        <p14:creationId xmlns:p14="http://schemas.microsoft.com/office/powerpoint/2010/main" val="35951049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Die Figuren mit viereckigen Körper sind die Terroristen.</a:t>
            </a:r>
          </a:p>
          <a:p>
            <a:r>
              <a:rPr lang="de-AT" noProof="0" dirty="0"/>
              <a:t>Wir wissen das nicht,</a:t>
            </a:r>
            <a:r>
              <a:rPr lang="de-AT" baseline="0" noProof="0" dirty="0"/>
              <a:t> und wollen sie detektieren.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141</a:t>
            </a:fld>
            <a:endParaRPr lang="en-GB">
              <a:solidFill>
                <a:prstClr val="black"/>
              </a:solidFill>
            </a:endParaRPr>
          </a:p>
        </p:txBody>
      </p:sp>
    </p:spTree>
    <p:extLst>
      <p:ext uri="{BB962C8B-B14F-4D97-AF65-F5344CB8AC3E}">
        <p14:creationId xmlns:p14="http://schemas.microsoft.com/office/powerpoint/2010/main" val="508287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Einmal eingeloggt, sind die Ergebnisse gut personalisiert. Weil ich meine Suchdaten zur Verfügung stelle, kann</a:t>
            </a:r>
            <a:r>
              <a:rPr lang="de-AT" baseline="0" noProof="0" dirty="0"/>
              <a:t> ich meine Suchaufgaben effizienter erledigen.</a:t>
            </a:r>
            <a:endParaRPr lang="de-AT" noProof="0"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a:t>
            </a:fld>
            <a:endParaRPr lang="de-DE"/>
          </a:p>
        </p:txBody>
      </p:sp>
    </p:spTree>
    <p:extLst>
      <p:ext uri="{BB962C8B-B14F-4D97-AF65-F5344CB8AC3E}">
        <p14:creationId xmlns:p14="http://schemas.microsoft.com/office/powerpoint/2010/main" val="27499151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Für</a:t>
            </a:r>
            <a:r>
              <a:rPr lang="en-GB" dirty="0"/>
              <a:t> die </a:t>
            </a:r>
            <a:r>
              <a:rPr lang="en-GB" dirty="0" err="1"/>
              <a:t>einfachheit</a:t>
            </a:r>
            <a:r>
              <a:rPr lang="en-GB" dirty="0"/>
              <a:t> der </a:t>
            </a:r>
            <a:r>
              <a:rPr lang="en-GB" dirty="0" err="1"/>
              <a:t>Darstellung</a:t>
            </a:r>
            <a:r>
              <a:rPr lang="en-GB" dirty="0"/>
              <a:t>, </a:t>
            </a:r>
            <a:r>
              <a:rPr lang="en-GB" dirty="0" err="1"/>
              <a:t>habe</a:t>
            </a:r>
            <a:r>
              <a:rPr lang="en-GB" dirty="0"/>
              <a:t> </a:t>
            </a:r>
            <a:r>
              <a:rPr lang="en-GB" dirty="0" err="1"/>
              <a:t>ich</a:t>
            </a:r>
            <a:r>
              <a:rPr lang="en-GB" dirty="0"/>
              <a:t> </a:t>
            </a:r>
            <a:r>
              <a:rPr lang="en-GB" dirty="0" err="1"/>
              <a:t>alle</a:t>
            </a:r>
            <a:r>
              <a:rPr lang="en-GB" dirty="0"/>
              <a:t> </a:t>
            </a:r>
            <a:r>
              <a:rPr lang="en-GB" dirty="0" err="1"/>
              <a:t>Terroristen</a:t>
            </a:r>
            <a:r>
              <a:rPr lang="en-GB" dirty="0"/>
              <a:t> </a:t>
            </a:r>
            <a:r>
              <a:rPr lang="en-GB" dirty="0" err="1"/>
              <a:t>jetzt</a:t>
            </a:r>
            <a:r>
              <a:rPr lang="en-GB" dirty="0"/>
              <a:t> </a:t>
            </a:r>
            <a:r>
              <a:rPr lang="en-GB" dirty="0" err="1"/>
              <a:t>oben</a:t>
            </a:r>
            <a:r>
              <a:rPr lang="en-GB" dirty="0"/>
              <a:t> links </a:t>
            </a:r>
            <a:r>
              <a:rPr lang="en-GB" dirty="0" err="1"/>
              <a:t>platziert</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142</a:t>
            </a:fld>
            <a:endParaRPr lang="en-GB">
              <a:solidFill>
                <a:prstClr val="black"/>
              </a:solidFill>
            </a:endParaRPr>
          </a:p>
        </p:txBody>
      </p:sp>
    </p:spTree>
    <p:extLst>
      <p:ext uri="{BB962C8B-B14F-4D97-AF65-F5344CB8AC3E}">
        <p14:creationId xmlns:p14="http://schemas.microsoft.com/office/powerpoint/2010/main" val="40970565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Unser </a:t>
            </a:r>
            <a:r>
              <a:rPr lang="en-GB" dirty="0" err="1"/>
              <a:t>Terroristen-Erkennungs-Algorithmen</a:t>
            </a:r>
            <a:r>
              <a:rPr lang="en-GB" dirty="0"/>
              <a:t> or –</a:t>
            </a:r>
            <a:r>
              <a:rPr lang="en-GB" dirty="0" err="1"/>
              <a:t>Methode</a:t>
            </a:r>
            <a:r>
              <a:rPr lang="en-GB" dirty="0"/>
              <a:t> </a:t>
            </a:r>
            <a:r>
              <a:rPr lang="en-GB" dirty="0" err="1"/>
              <a:t>prognostiziert</a:t>
            </a:r>
            <a:r>
              <a:rPr lang="en-GB" dirty="0"/>
              <a:t>, </a:t>
            </a:r>
            <a:r>
              <a:rPr lang="en-GB" dirty="0" err="1"/>
              <a:t>dass</a:t>
            </a:r>
            <a:r>
              <a:rPr lang="en-GB" dirty="0"/>
              <a:t> die rote </a:t>
            </a:r>
            <a:r>
              <a:rPr lang="en-GB" dirty="0" err="1"/>
              <a:t>Figuren</a:t>
            </a:r>
            <a:r>
              <a:rPr lang="en-GB" dirty="0"/>
              <a:t> </a:t>
            </a:r>
            <a:r>
              <a:rPr lang="en-GB" dirty="0" err="1"/>
              <a:t>Terroristen</a:t>
            </a:r>
            <a:r>
              <a:rPr lang="en-GB" dirty="0"/>
              <a:t> </a:t>
            </a:r>
            <a:r>
              <a:rPr lang="en-GB" dirty="0" err="1"/>
              <a:t>sind</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143</a:t>
            </a:fld>
            <a:endParaRPr lang="en-GB">
              <a:solidFill>
                <a:prstClr val="black"/>
              </a:solidFill>
            </a:endParaRPr>
          </a:p>
        </p:txBody>
      </p:sp>
    </p:spTree>
    <p:extLst>
      <p:ext uri="{BB962C8B-B14F-4D97-AF65-F5344CB8AC3E}">
        <p14:creationId xmlns:p14="http://schemas.microsoft.com/office/powerpoint/2010/main" val="21637928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a:t>
            </a:r>
            <a:r>
              <a:rPr lang="de-AT" baseline="0" noProof="0" dirty="0"/>
              <a:t> nicht-Terroristen werden richtig prognostiziert – passt</a:t>
            </a:r>
          </a:p>
          <a:p>
            <a:pPr marL="171450" indent="-171450">
              <a:buFontTx/>
              <a:buChar char="-"/>
            </a:pPr>
            <a:r>
              <a:rPr lang="de-AT" baseline="0" noProof="0" dirty="0"/>
              <a:t>Auch diese 5 Terroristen werden richtig erkannt – in </a:t>
            </a:r>
            <a:r>
              <a:rPr lang="de-AT" baseline="0" noProof="0" dirty="0" err="1"/>
              <a:t>ordnung</a:t>
            </a:r>
            <a:endParaRPr lang="de-AT" baseline="0" noProof="0" dirty="0"/>
          </a:p>
          <a:p>
            <a:pPr marL="171450" indent="-171450">
              <a:buFontTx/>
              <a:buChar char="-"/>
            </a:pPr>
            <a:r>
              <a:rPr lang="de-AT" baseline="0" noProof="0" dirty="0"/>
              <a:t>Aber 2 Arten von Fehlern werden gemacht. Diese Figuren sind nicht-Terroristen, die als Terroristen klassifiziert werden.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144</a:t>
            </a:fld>
            <a:endParaRPr lang="en-GB">
              <a:solidFill>
                <a:prstClr val="black"/>
              </a:solidFill>
            </a:endParaRPr>
          </a:p>
        </p:txBody>
      </p:sp>
    </p:spTree>
    <p:extLst>
      <p:ext uri="{BB962C8B-B14F-4D97-AF65-F5344CB8AC3E}">
        <p14:creationId xmlns:p14="http://schemas.microsoft.com/office/powerpoint/2010/main" val="5527184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Dieser Fehler wird mit</a:t>
            </a:r>
            <a:r>
              <a:rPr lang="de-AT" baseline="0" noProof="0" dirty="0"/>
              <a:t> „Precision“ gemessen</a:t>
            </a:r>
          </a:p>
          <a:p>
            <a:pPr marL="171450" indent="-171450">
              <a:buFontTx/>
              <a:buChar char="-"/>
            </a:pPr>
            <a:r>
              <a:rPr lang="de-AT" baseline="0" noProof="0" dirty="0"/>
              <a:t>Anzahl richtig detektierte Terroristen durch die Summe von den richtig und falsch detektierte Terroristen. 5/15=1/3</a:t>
            </a:r>
          </a:p>
          <a:p>
            <a:pPr marL="171450" indent="-171450">
              <a:buFontTx/>
              <a:buChar char="-"/>
            </a:pPr>
            <a:r>
              <a:rPr lang="de-AT" baseline="0" noProof="0" dirty="0"/>
              <a:t>Wie viele von den detektierten Terroristen sind wirklich Terroristen? Nur 1/3 der Prognosen sind richtig.</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145</a:t>
            </a:fld>
            <a:endParaRPr lang="en-GB">
              <a:solidFill>
                <a:prstClr val="black"/>
              </a:solidFill>
            </a:endParaRPr>
          </a:p>
        </p:txBody>
      </p:sp>
    </p:spTree>
    <p:extLst>
      <p:ext uri="{BB962C8B-B14F-4D97-AF65-F5344CB8AC3E}">
        <p14:creationId xmlns:p14="http://schemas.microsoft.com/office/powerpoint/2010/main" val="29604099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2. Art von Fehler sind die Terroristen, die als nicht-Terroristen erkannt werden.</a:t>
            </a:r>
          </a:p>
          <a:p>
            <a:pPr marL="171450" indent="-171450">
              <a:buFontTx/>
              <a:buChar char="-"/>
            </a:pPr>
            <a:r>
              <a:rPr lang="de-AT" noProof="0" dirty="0"/>
              <a:t>Ein schwere</a:t>
            </a:r>
            <a:r>
              <a:rPr lang="de-AT" baseline="0" noProof="0" dirty="0"/>
              <a:t> Fehler in diesem Fall</a:t>
            </a:r>
          </a:p>
          <a:p>
            <a:pPr marL="171450" indent="-171450">
              <a:buFontTx/>
              <a:buChar char="-"/>
            </a:pPr>
            <a:r>
              <a:rPr lang="de-AT" baseline="0" noProof="0" dirty="0"/>
              <a:t>Wird durch „Recall“ gemessen –Anzahl richtig erkannt durch die Summe von richtig und nicht-erkannten Terroristen: 5/10=1/2</a:t>
            </a:r>
          </a:p>
          <a:p>
            <a:pPr marL="171450" indent="-171450">
              <a:buFontTx/>
              <a:buChar char="-"/>
            </a:pPr>
            <a:r>
              <a:rPr lang="de-AT" baseline="0" noProof="0" dirty="0"/>
              <a:t>Nur 50% von den Terroristen die zu detektieren sind, sind detektiert worden.</a:t>
            </a:r>
          </a:p>
          <a:p>
            <a:pPr marL="171450" indent="-171450">
              <a:buFontTx/>
              <a:buChar char="-"/>
            </a:pPr>
            <a:r>
              <a:rPr lang="de-AT" baseline="0" noProof="0" dirty="0"/>
              <a:t>Wenn Recall steigt, wird Precision niedriger – mehr Terroristen richtig detektiert -&gt; mehr nicht-Terroristen falsch detektiert. Wird konsequent im Flughafensicherheits-Fall umgesetzt.</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146</a:t>
            </a:fld>
            <a:endParaRPr lang="en-GB">
              <a:solidFill>
                <a:prstClr val="black"/>
              </a:solidFill>
            </a:endParaRPr>
          </a:p>
        </p:txBody>
      </p:sp>
    </p:spTree>
    <p:extLst>
      <p:ext uri="{BB962C8B-B14F-4D97-AF65-F5344CB8AC3E}">
        <p14:creationId xmlns:p14="http://schemas.microsoft.com/office/powerpoint/2010/main" val="32484820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927e76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927e76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464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927e766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927e766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589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27e766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27e766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147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927e766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927e766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738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d92b33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d92b33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8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10/9/19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63090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81806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10/9/19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747385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72882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31128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60091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24133818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17720288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03800834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88508150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9289062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10/9/19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949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09600" y="1216374"/>
            <a:ext cx="10972800" cy="4948143"/>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114300" marR="0" lvl="4" indent="0" algn="l" rtl="0">
              <a:lnSpc>
                <a:spcPct val="95000"/>
              </a:lnSpc>
              <a:spcBef>
                <a:spcPts val="800"/>
              </a:spcBef>
              <a:spcAft>
                <a:spcPts val="400"/>
              </a:spcAft>
              <a:buClr>
                <a:schemeClr val="accent1"/>
              </a:buClr>
              <a:buSzPct val="100000"/>
              <a:buFont typeface="Arial"/>
              <a:buChar char="​"/>
              <a:defRPr sz="1800" b="0" i="0" u="none" strike="noStrike" cap="none">
                <a:solidFill>
                  <a:schemeClr val="accent1"/>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
        <p:nvSpPr>
          <p:cNvPr id="328" name="Shape 328"/>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accent1"/>
              </a:buClr>
              <a:buFont typeface="Century Gothic"/>
              <a:buNone/>
              <a:defRPr sz="2400" b="1" i="0" u="none" strike="noStrike" cap="none">
                <a:solidFill>
                  <a:schemeClr val="accent1"/>
                </a:solidFill>
                <a:latin typeface="Century Gothic"/>
                <a:ea typeface="Century Gothic"/>
                <a:cs typeface="Century Gothic"/>
                <a:sym typeface="Century Gothic"/>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29" name="Shape 329"/>
          <p:cNvSpPr txBox="1">
            <a:spLocks noGrp="1"/>
          </p:cNvSpPr>
          <p:nvPr>
            <p:ph type="ftr" idx="11"/>
          </p:nvPr>
        </p:nvSpPr>
        <p:spPr>
          <a:xfrm>
            <a:off x="609600" y="6575540"/>
            <a:ext cx="1238549" cy="107721"/>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A2A2A2"/>
              </a:buClr>
              <a:buFont typeface="Century Gothic"/>
              <a:buNone/>
              <a:defRPr sz="700" b="0" i="0" u="none" strike="noStrike" cap="none">
                <a:solidFill>
                  <a:srgbClr val="A2A2A2"/>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0" name="Shape 330"/>
          <p:cNvSpPr txBox="1">
            <a:spLocks noGrp="1"/>
          </p:cNvSpPr>
          <p:nvPr>
            <p:ph type="body" idx="2"/>
          </p:nvPr>
        </p:nvSpPr>
        <p:spPr>
          <a:xfrm>
            <a:off x="4397326" y="6591603"/>
            <a:ext cx="3397349" cy="141580"/>
          </a:xfrm>
          <a:prstGeom prst="rect">
            <a:avLst/>
          </a:prstGeom>
          <a:noFill/>
          <a:ln>
            <a:noFill/>
          </a:ln>
        </p:spPr>
        <p:txBody>
          <a:bodyPr wrap="square" lIns="91425" tIns="91425" rIns="91425" bIns="91425" anchor="t" anchorCtr="0"/>
          <a:lstStyle>
            <a:lvl1pPr marL="0" marR="0" lvl="0" indent="0" algn="ctr" rtl="0">
              <a:lnSpc>
                <a:spcPct val="85000"/>
              </a:lnSpc>
              <a:spcBef>
                <a:spcPts val="0"/>
              </a:spcBef>
              <a:spcAft>
                <a:spcPts val="0"/>
              </a:spcAft>
              <a:buClr>
                <a:srgbClr val="4FB0FF"/>
              </a:buClr>
              <a:buFont typeface="Arial"/>
              <a:buNone/>
              <a:defRPr sz="700" b="1" i="0" u="none" strike="noStrike" cap="none">
                <a:solidFill>
                  <a:srgbClr val="4FB0FF"/>
                </a:solidFill>
                <a:latin typeface="Century Gothic"/>
                <a:ea typeface="Century Gothic"/>
                <a:cs typeface="Century Gothic"/>
                <a:sym typeface="Century Gothic"/>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8653625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681669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10/9/19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258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48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54512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5679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77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10/9/19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201710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10/9/19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53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10/9/19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157522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 id="2147483752" r:id="rId12"/>
    <p:sldLayoutId id="2147483753" r:id="rId13"/>
    <p:sldLayoutId id="2147483754" r:id="rId14"/>
    <p:sldLayoutId id="2147483757" r:id="rId15"/>
    <p:sldLayoutId id="2147483760" r:id="rId16"/>
    <p:sldLayoutId id="2147483761" r:id="rId17"/>
    <p:sldLayoutId id="2147483762" r:id="rId18"/>
    <p:sldLayoutId id="2147483763" r:id="rId19"/>
    <p:sldLayoutId id="2147483764" r:id="rId20"/>
    <p:sldLayoutId id="2147483765" r:id="rId2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hyperlink" Target="https://malisper.me/generating-fractals-with-postgres-escape-time-fractals/"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www.db-fiddle.com/" TargetMode="External"/><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hyperlink" Target="http://kirillpavlov.com/blog/2016/04/23/beyond-traditional-join-with-apache-spark/" TargetMode="External"/><Relationship Id="rId4" Type="http://schemas.openxmlformats.org/officeDocument/2006/relationships/hyperlink" Target="https://en.wikipedia.org/wiki/Relational_algebra"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180.png"/></Relationships>
</file>

<file path=ppt/slides/_rels/slide1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regex101.com/r/kK4bD6/1"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18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hyperlink" Target="http://www.informit.com/blogs/blog.aspx?uk=The-10-Most-Important-Linux-Commands"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188.tiff"/><Relationship Id="rId3" Type="http://schemas.openxmlformats.org/officeDocument/2006/relationships/hyperlink" Target="https://www.getdbt.com/" TargetMode="External"/><Relationship Id="rId7" Type="http://schemas.openxmlformats.org/officeDocument/2006/relationships/hyperlink" Target="https://looker.com/"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87.tiff"/><Relationship Id="rId5" Type="http://schemas.openxmlformats.org/officeDocument/2006/relationships/hyperlink" Target="https://www.snowflake.com/" TargetMode="External"/><Relationship Id="rId4" Type="http://schemas.openxmlformats.org/officeDocument/2006/relationships/image" Target="../media/image186.tif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3.xml.rels><?xml version="1.0" encoding="UTF-8" standalone="yes"?>
<Relationships xmlns="http://schemas.openxmlformats.org/package/2006/relationships"><Relationship Id="rId8" Type="http://schemas.openxmlformats.org/officeDocument/2006/relationships/hyperlink" Target="https://towardsdatascience.com/how-linkedin-uber-lyft-airbnb-and-netflix-are-solving-data-management-and-discovery-for-machine-9b79ee9184bb"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213.svg"/></Relationships>
</file>

<file path=ppt/slides/_rels/slide13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48.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png"/><Relationship Id="rId1" Type="http://schemas.openxmlformats.org/officeDocument/2006/relationships/slideLayout" Target="../slideLayouts/slideLayout6.xml"/><Relationship Id="rId4" Type="http://schemas.openxmlformats.org/officeDocument/2006/relationships/image" Target="../media/image216.jpeg"/></Relationships>
</file>

<file path=ppt/slides/_rels/slide149.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hyperlink" Target="https://www.slideshare.net/viennaDSG/vdsg-craftworks-industrialai"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223.png"/></Relationships>
</file>

<file path=ppt/slides/_rels/slide155.xml.rels><?xml version="1.0" encoding="UTF-8" standalone="yes"?>
<Relationships xmlns="http://schemas.openxmlformats.org/package/2006/relationships"><Relationship Id="rId3" Type="http://schemas.openxmlformats.org/officeDocument/2006/relationships/hyperlink" Target="http://hyperopt.github.io/hyperopt/" TargetMode="External"/><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224.png"/><Relationship Id="rId5" Type="http://schemas.openxmlformats.org/officeDocument/2006/relationships/hyperlink" Target="https://github.com/scikit-optimize/scikit-optimize" TargetMode="External"/><Relationship Id="rId4" Type="http://schemas.openxmlformats.org/officeDocument/2006/relationships/hyperlink" Target="https://sigopt.com/" TargetMode="External"/></Relationships>
</file>

<file path=ppt/slides/_rels/slide156.xml.rels><?xml version="1.0" encoding="UTF-8" standalone="yes"?>
<Relationships xmlns="http://schemas.openxmlformats.org/package/2006/relationships"><Relationship Id="rId8" Type="http://schemas.openxmlformats.org/officeDocument/2006/relationships/hyperlink" Target="https://www.h2o.ai/products/h2o-driverless-ai/" TargetMode="External"/><Relationship Id="rId3" Type="http://schemas.openxmlformats.org/officeDocument/2006/relationships/hyperlink" Target="https://stats.idre.ucla.edu/spss/faq/coding-systems-for-categorical-variables-in-regression-analysis-2/" TargetMode="External"/><Relationship Id="rId7" Type="http://schemas.openxmlformats.org/officeDocument/2006/relationships/hyperlink" Target="https://epistasislab.github.io/tpot/" TargetMode="External"/><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hyperlink" Target="https://github.com/hyperopt/hyperopt" TargetMode="External"/><Relationship Id="rId5" Type="http://schemas.openxmlformats.org/officeDocument/2006/relationships/hyperlink" Target="https://sigopt.com/" TargetMode="External"/><Relationship Id="rId4" Type="http://schemas.openxmlformats.org/officeDocument/2006/relationships/hyperlink" Target="https://www.featuretool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5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hyperlink" Target="https://scikit-learn.org/stable/modules/generated/sklearn.dummy.DummyClassifier.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hyperlink" Target="https://www.superdatascience.com/podcast/changing-the-world-with-theory-and-data"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39.png"/></Relationships>
</file>

<file path=ppt/slides/_rels/slide16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hyperlink" Target="https://dataintensive.net/" TargetMode="External"/></Relationships>
</file>

<file path=ppt/slides/_rels/slide168.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hyperlink" Target="https://www.syslink-xandria.com/blog/scaling-up-vs-scaling-out-sap-on-the-public-cloud" TargetMode="External"/></Relationships>
</file>

<file path=ppt/slides/_rels/slide16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9.jpg"/><Relationship Id="rId5" Type="http://schemas.openxmlformats.org/officeDocument/2006/relationships/image" Target="../media/image38.emf"/><Relationship Id="rId4" Type="http://schemas.openxmlformats.org/officeDocument/2006/relationships/image" Target="../media/image37.emf"/></Relationships>
</file>

<file path=ppt/slides/_rels/slide170.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72.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16.xml"/><Relationship Id="rId1" Type="http://schemas.openxmlformats.org/officeDocument/2006/relationships/slideLayout" Target="../slideLayouts/slideLayout12.xml"/><Relationship Id="rId5" Type="http://schemas.openxmlformats.org/officeDocument/2006/relationships/hyperlink" Target="https://www.syslink-xandria.com/blog/scaling-up-vs-scaling-out-sap-on-the-public-cloud" TargetMode="External"/><Relationship Id="rId4" Type="http://schemas.openxmlformats.org/officeDocument/2006/relationships/image" Target="../media/image254.png"/></Relationships>
</file>

<file path=ppt/slides/_rels/slide173.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67.gif"/><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270.gif"/><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8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127.xml"/><Relationship Id="rId1" Type="http://schemas.openxmlformats.org/officeDocument/2006/relationships/slideLayout" Target="../slideLayouts/slideLayout12.xml"/><Relationship Id="rId5" Type="http://schemas.openxmlformats.org/officeDocument/2006/relationships/image" Target="../media/image279.png"/><Relationship Id="rId4" Type="http://schemas.openxmlformats.org/officeDocument/2006/relationships/image" Target="../media/image278.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hyperlink" Target="https://blog.bradfieldcs.com/you-are-not-google-84912cf44afb" TargetMode="Externa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87.xml.rels><?xml version="1.0" encoding="UTF-8" standalone="yes"?>
<Relationships xmlns="http://schemas.openxmlformats.org/package/2006/relationships"><Relationship Id="rId8" Type="http://schemas.openxmlformats.org/officeDocument/2006/relationships/hyperlink" Target="https://cloudblogs.microsoft.com/sqlserver/2018/09/24/sql-server-2019-preview-combines-sql-server-and-apache-spark-to-create-a-unified-data-platform/" TargetMode="External"/><Relationship Id="rId3" Type="http://schemas.openxmlformats.org/officeDocument/2006/relationships/hyperlink" Target="https://www.citusdata.com/blog/2014/04/03/columnar-store-for-analytics/" TargetMode="External"/><Relationship Id="rId7" Type="http://schemas.openxmlformats.org/officeDocument/2006/relationships/hyperlink" Target="http://blog.cleverelephant.ca/2019/05/parallel-postgis-4.html" TargetMode="External"/><Relationship Id="rId2" Type="http://schemas.openxmlformats.org/officeDocument/2006/relationships/notesSlide" Target="../notesSlides/notesSlide131.xml"/><Relationship Id="rId1" Type="http://schemas.openxmlformats.org/officeDocument/2006/relationships/slideLayout" Target="../slideLayouts/slideLayout12.xml"/><Relationship Id="rId6" Type="http://schemas.openxmlformats.org/officeDocument/2006/relationships/hyperlink" Target="https://www.timescale.com/" TargetMode="External"/><Relationship Id="rId5" Type="http://schemas.openxmlformats.org/officeDocument/2006/relationships/hyperlink" Target="https://wiki.postgresql.org/wiki/Foreign_data_wrappers" TargetMode="External"/><Relationship Id="rId4" Type="http://schemas.openxmlformats.org/officeDocument/2006/relationships/hyperlink" Target="https://blog.openshift.com/gpu-accelerated-sql-queries-with-postgresql-pg-strom-in-openshift-3-10/" TargetMode="External"/></Relationships>
</file>

<file path=ppt/slides/_rels/slide188.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89.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hyperlink" Target="https://www.dataopsmanifesto.org/" TargetMode="External"/><Relationship Id="rId7" Type="http://schemas.openxmlformats.org/officeDocument/2006/relationships/diagramColors" Target="../diagrams/colors30.xml"/><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politics/2017/mar/04/nigel-oakes-cambridge-analytica-what-role-brexit-trump"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91.xml.rels><?xml version="1.0" encoding="UTF-8" standalone="yes"?>
<Relationships xmlns="http://schemas.openxmlformats.org/package/2006/relationships"><Relationship Id="rId3" Type="http://schemas.openxmlformats.org/officeDocument/2006/relationships/hyperlink" Target="https://github.com/lsds/Saber" TargetMode="External"/><Relationship Id="rId2" Type="http://schemas.openxmlformats.org/officeDocument/2006/relationships/notesSlide" Target="../notesSlides/notesSlide135.xml"/><Relationship Id="rId1" Type="http://schemas.openxmlformats.org/officeDocument/2006/relationships/slideLayout" Target="../slideLayouts/slideLayout12.xml"/><Relationship Id="rId4" Type="http://schemas.openxmlformats.org/officeDocument/2006/relationships/image" Target="../media/image298.png"/></Relationships>
</file>

<file path=ppt/slides/_rels/slide192.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forbes.com/sites/danwoods/2012/03/08/hilary-mason-what-is-a-data-scientist/#2c63f06855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kdnuggets.com/2016/10/battle-data-science-venn-diagrams.html/2"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datacamp.com/community/blog/data-scientist-vs-data-engineer"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veekaybee.github.io/2019/02/13/data-science-is-different/"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data.gv.at/katalog/dataset/big-data-in-austria-osterreichische-potenziale-und-best-practice-fur-big-data/resource/7c5db11e-249c-44bc-a203-a2a317e1b90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heblog.okcupid.com/the-best-questions-for-a-first-date-dba6adaa9df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xkcd.com/552/"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hyperlink" Target="https://www.jetbrains.com/student/" TargetMode="External"/><Relationship Id="rId2" Type="http://schemas.openxmlformats.org/officeDocument/2006/relationships/hyperlink" Target="https://www.jetbrains.com/datagri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therinspark.com/intro.html#intro-background" TargetMode="External"/><Relationship Id="rId13" Type="http://schemas.openxmlformats.org/officeDocument/2006/relationships/hyperlink" Target="https://medium.freecodecamp.org/the-rise-of-the-data-engineer-91be18f1e603" TargetMode="External"/><Relationship Id="rId18" Type="http://schemas.openxmlformats.org/officeDocument/2006/relationships/hyperlink" Target="https://course.fast.ai/" TargetMode="External"/><Relationship Id="rId26" Type="http://schemas.openxmlformats.org/officeDocument/2006/relationships/hyperlink" Target="http://data8.org/" TargetMode="External"/><Relationship Id="rId3" Type="http://schemas.openxmlformats.org/officeDocument/2006/relationships/hyperlink" Target="http://faculty.marshall.usc.edu/gareth-james/ISL/" TargetMode="External"/><Relationship Id="rId21" Type="http://schemas.openxmlformats.org/officeDocument/2006/relationships/hyperlink" Target="https://medium.com/baseds/scalability-growing-a-system-in-different-directions-ae16469c4cb3" TargetMode="External"/><Relationship Id="rId7" Type="http://schemas.openxmlformats.org/officeDocument/2006/relationships/hyperlink" Target="https://www.oreilly.com/library/view/high-performance-spark/9781491943199/" TargetMode="External"/><Relationship Id="rId12" Type="http://schemas.openxmlformats.org/officeDocument/2006/relationships/hyperlink" Target="https://www.w3schools.com/sql/default.asp" TargetMode="External"/><Relationship Id="rId17" Type="http://schemas.openxmlformats.org/officeDocument/2006/relationships/hyperlink" Target="https://www.fast.ai/2019/07/08/fastai-nlp/" TargetMode="External"/><Relationship Id="rId25" Type="http://schemas.openxmlformats.org/officeDocument/2006/relationships/hyperlink" Target="http://datasciencemasters.org/" TargetMode="External"/><Relationship Id="rId2" Type="http://schemas.openxmlformats.org/officeDocument/2006/relationships/hyperlink" Target="https://www.amazon.de/gp/product/3446457100" TargetMode="External"/><Relationship Id="rId16" Type="http://schemas.openxmlformats.org/officeDocument/2006/relationships/hyperlink" Target="http://course18.fast.ai/ml" TargetMode="External"/><Relationship Id="rId20" Type="http://schemas.openxmlformats.org/officeDocument/2006/relationships/hyperlink" Target="https://medium.com/deliberate-data-science/so-you-want-become-a-data-science-manager-4ff9544e6827" TargetMode="External"/><Relationship Id="rId29" Type="http://schemas.openxmlformats.org/officeDocument/2006/relationships/hyperlink" Target="https://web.stanford.edu/~hastie/ElemStatLearn/" TargetMode="External"/><Relationship Id="rId1" Type="http://schemas.openxmlformats.org/officeDocument/2006/relationships/slideLayout" Target="../slideLayouts/slideLayout2.xml"/><Relationship Id="rId6" Type="http://schemas.openxmlformats.org/officeDocument/2006/relationships/hyperlink" Target="https://www.amazon.de/dp/B07L9JDXM8/" TargetMode="External"/><Relationship Id="rId11" Type="http://schemas.openxmlformats.org/officeDocument/2006/relationships/hyperlink" Target="http://www.1keydata.com/sql/sql.html" TargetMode="External"/><Relationship Id="rId24" Type="http://schemas.openxmlformats.org/officeDocument/2006/relationships/hyperlink" Target="https://dataengweekly.com/" TargetMode="External"/><Relationship Id="rId5" Type="http://schemas.openxmlformats.org/officeDocument/2006/relationships/hyperlink" Target="https://r4ds.had.co/" TargetMode="External"/><Relationship Id="rId15" Type="http://schemas.openxmlformats.org/officeDocument/2006/relationships/hyperlink" Target="https://github.com/fastai/numerical-linear-algebra/blob/master/README.md" TargetMode="External"/><Relationship Id="rId23" Type="http://schemas.openxmlformats.org/officeDocument/2006/relationships/hyperlink" Target="https://caitlinhudon.com/2018/11/28/git-sql-together/" TargetMode="External"/><Relationship Id="rId28" Type="http://schemas.openxmlformats.org/officeDocument/2006/relationships/hyperlink" Target="https://www.cs.cornell.edu/jeh/book%20no%20so;utions%20March%202019.pdf" TargetMode="External"/><Relationship Id="rId10" Type="http://schemas.openxmlformats.org/officeDocument/2006/relationships/hyperlink" Target="http://www.sql-lessons.com/" TargetMode="External"/><Relationship Id="rId19" Type="http://schemas.openxmlformats.org/officeDocument/2006/relationships/hyperlink" Target="https://www.math3ma.com/blog/matrices-probability-graphs" TargetMode="External"/><Relationship Id="rId31" Type="http://schemas.openxmlformats.org/officeDocument/2006/relationships/image" Target="../media/image25.tiff"/><Relationship Id="rId4" Type="http://schemas.openxmlformats.org/officeDocument/2006/relationships/hyperlink" Target="https://dataintensive.net/" TargetMode="External"/><Relationship Id="rId9" Type="http://schemas.openxmlformats.org/officeDocument/2006/relationships/hyperlink" Target="http://www.sqlservercentral.com/stairway/72400/" TargetMode="External"/><Relationship Id="rId14" Type="http://schemas.openxmlformats.org/officeDocument/2006/relationships/hyperlink" Target="https://github.com/jakevdp/PythonDataScienceHandbook" TargetMode="External"/><Relationship Id="rId22" Type="http://schemas.openxmlformats.org/officeDocument/2006/relationships/hyperlink" Target="https://veekaybee.github.io/2019/02/13/data-science-is-different/" TargetMode="External"/><Relationship Id="rId27" Type="http://schemas.openxmlformats.org/officeDocument/2006/relationships/hyperlink" Target="https://github.com/geoHeil/awesome-tools" TargetMode="External"/><Relationship Id="rId30" Type="http://schemas.openxmlformats.org/officeDocument/2006/relationships/hyperlink" Target="https://www.hanser-fachbuch.de/buch/Handbuch+Data+Science/9783446457102"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cassfos02.ucsd.edu/public/tutorial/HR.html"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cassfos02.ucsd.edu/public/tutorial/HR.html"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hyperlink" Target="http://dataaspirant.com/2017/01/25/svm-classifier-implemenation-python-scikit-lear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immersivemath.com/ila/index.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hyperlink" Target="https://github.com/fastai/numerical-linear-algebra/blob/master/README.md" TargetMode="External"/><Relationship Id="rId4" Type="http://schemas.openxmlformats.org/officeDocument/2006/relationships/image" Target="../media/image13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flowingdata.com/2012/08/06/fox-news-continues-charting-excellence/" TargetMode="External"/><Relationship Id="rId4" Type="http://schemas.openxmlformats.org/officeDocument/2006/relationships/image" Target="../media/image149.png"/></Relationships>
</file>

<file path=ppt/slides/_rels/slide82.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1.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www.data-to-viz.com/caveats.html" TargetMode="External"/><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xkcd.com/183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90.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158.tiff"/><Relationship Id="rId3" Type="http://schemas.openxmlformats.org/officeDocument/2006/relationships/hyperlink" Target="https://learngitbranching.js.org/?demo" TargetMode="External"/><Relationship Id="rId7" Type="http://schemas.openxmlformats.org/officeDocument/2006/relationships/image" Target="../media/image157.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sourcetreeapp.com/" TargetMode="External"/><Relationship Id="rId4" Type="http://schemas.openxmlformats.org/officeDocument/2006/relationships/hyperlink" Target="https://learngitbranching.js.org/"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e.atlassian.com/git/tutorials/comparing-workflows/gitflow-workflow"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lecturing/DHBW19-DS101-git-demo.git"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docs.conda.io/projects/conda/en/latest/user-guide/tasks/manage-environment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97F666-288F-4F92-9FD5-BEBA1A07D137}"/>
              </a:ext>
            </a:extLst>
          </p:cNvPr>
          <p:cNvPicPr>
            <a:picLocks noChangeAspect="1"/>
          </p:cNvPicPr>
          <p:nvPr/>
        </p:nvPicPr>
        <p:blipFill rotWithShape="1">
          <a:blip r:embed="rId3">
            <a:alphaModFix amt="40000"/>
          </a:blip>
          <a:srcRect t="1802" b="13293"/>
          <a:stretch/>
        </p:blipFill>
        <p:spPr>
          <a:xfrm>
            <a:off x="20" y="10"/>
            <a:ext cx="12191980" cy="6857988"/>
          </a:xfrm>
          <a:prstGeom prst="rect">
            <a:avLst/>
          </a:prstGeom>
        </p:spPr>
      </p:pic>
      <p:sp>
        <p:nvSpPr>
          <p:cNvPr id="2" name="Titel 1">
            <a:extLst>
              <a:ext uri="{FF2B5EF4-FFF2-40B4-BE49-F238E27FC236}">
                <a16:creationId xmlns:a16="http://schemas.microsoft.com/office/drawing/2014/main" id="{E8267BC1-B1F9-0745-8005-D947A815C46E}"/>
              </a:ext>
            </a:extLst>
          </p:cNvPr>
          <p:cNvSpPr>
            <a:spLocks noGrp="1"/>
          </p:cNvSpPr>
          <p:nvPr>
            <p:ph type="ctrTitle"/>
          </p:nvPr>
        </p:nvSpPr>
        <p:spPr>
          <a:xfrm>
            <a:off x="965201" y="1020431"/>
            <a:ext cx="10225530" cy="1475013"/>
          </a:xfrm>
        </p:spPr>
        <p:txBody>
          <a:bodyPr>
            <a:normAutofit/>
          </a:bodyPr>
          <a:lstStyle/>
          <a:p>
            <a:r>
              <a:rPr lang="de-DE" sz="5400" dirty="0" err="1">
                <a:solidFill>
                  <a:schemeClr val="tx1"/>
                </a:solidFill>
              </a:rPr>
              <a:t>Datascience</a:t>
            </a:r>
            <a:r>
              <a:rPr lang="de-DE" sz="5400" dirty="0">
                <a:solidFill>
                  <a:schemeClr val="tx1"/>
                </a:solidFill>
              </a:rPr>
              <a:t> 101</a:t>
            </a:r>
          </a:p>
        </p:txBody>
      </p:sp>
      <p:sp>
        <p:nvSpPr>
          <p:cNvPr id="3" name="Untertitel 2">
            <a:extLst>
              <a:ext uri="{FF2B5EF4-FFF2-40B4-BE49-F238E27FC236}">
                <a16:creationId xmlns:a16="http://schemas.microsoft.com/office/drawing/2014/main" id="{F6D78423-F53D-5E4A-B4CD-63F4A22AC497}"/>
              </a:ext>
            </a:extLst>
          </p:cNvPr>
          <p:cNvSpPr>
            <a:spLocks noGrp="1"/>
          </p:cNvSpPr>
          <p:nvPr>
            <p:ph type="subTitle" idx="1"/>
          </p:nvPr>
        </p:nvSpPr>
        <p:spPr>
          <a:xfrm>
            <a:off x="965200" y="2495445"/>
            <a:ext cx="10225530" cy="590321"/>
          </a:xfrm>
        </p:spPr>
        <p:txBody>
          <a:bodyPr>
            <a:normAutofit/>
          </a:bodyPr>
          <a:lstStyle/>
          <a:p>
            <a:r>
              <a:rPr lang="de-DE" dirty="0">
                <a:solidFill>
                  <a:schemeClr val="tx1"/>
                </a:solidFill>
              </a:rPr>
              <a:t>Georg Heiler | </a:t>
            </a:r>
            <a:fld id="{2CF9FC41-4976-3949-8EA8-B4355E910426}" type="datetime1">
              <a:rPr lang="de-DE" smtClean="0">
                <a:solidFill>
                  <a:schemeClr val="tx1"/>
                </a:solidFill>
              </a:rPr>
              <a:t>09.10.19</a:t>
            </a:fld>
            <a:endParaRPr lang="de-DE" dirty="0">
              <a:solidFill>
                <a:schemeClr val="tx1"/>
              </a:solidFill>
            </a:endParaRPr>
          </a:p>
        </p:txBody>
      </p:sp>
    </p:spTree>
    <p:extLst>
      <p:ext uri="{BB962C8B-B14F-4D97-AF65-F5344CB8AC3E}">
        <p14:creationId xmlns:p14="http://schemas.microsoft.com/office/powerpoint/2010/main" val="12285498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 descr="C:\Users\hanbury\Documents\My Dropbox\iStockPhoto_photos\iStock_000002175850Medium.jpg">
            <a:extLst>
              <a:ext uri="{FF2B5EF4-FFF2-40B4-BE49-F238E27FC236}">
                <a16:creationId xmlns:a16="http://schemas.microsoft.com/office/drawing/2014/main" id="{CA2FC529-82A3-4F4E-B109-19E11A2C689F}"/>
              </a:ext>
            </a:extLst>
          </p:cNvPr>
          <p:cNvPicPr>
            <a:picLocks noGrp="1" noChangeAspect="1" noChangeArrowheads="1"/>
          </p:cNvPicPr>
          <p:nvPr>
            <p:ph idx="1"/>
          </p:nvPr>
        </p:nvPicPr>
        <p:blipFill rotWithShape="1">
          <a:blip r:embed="rId3" cstate="print"/>
          <a:srcRect t="9967" b="5447"/>
          <a:stretch/>
        </p:blipFill>
        <p:spPr bwMode="auto">
          <a:xfrm>
            <a:off x="20" y="10"/>
            <a:ext cx="12191980" cy="6857990"/>
          </a:xfrm>
          <a:prstGeom prst="rect">
            <a:avLst/>
          </a:prstGeom>
          <a:noFill/>
        </p:spPr>
      </p:pic>
      <p:sp>
        <p:nvSpPr>
          <p:cNvPr id="14" name="Textfeld 13">
            <a:extLst>
              <a:ext uri="{FF2B5EF4-FFF2-40B4-BE49-F238E27FC236}">
                <a16:creationId xmlns:a16="http://schemas.microsoft.com/office/drawing/2014/main" id="{439CD90F-7F3C-8743-BD37-6A3F9575B0B5}"/>
              </a:ext>
            </a:extLst>
          </p:cNvPr>
          <p:cNvSpPr txBox="1"/>
          <p:nvPr/>
        </p:nvSpPr>
        <p:spPr>
          <a:xfrm>
            <a:off x="7464152" y="3789040"/>
            <a:ext cx="3240360" cy="2862322"/>
          </a:xfrm>
          <a:prstGeom prst="rect">
            <a:avLst/>
          </a:prstGeom>
          <a:noFill/>
        </p:spPr>
        <p:txBody>
          <a:bodyPr wrap="square" rtlCol="0">
            <a:spAutoFit/>
          </a:bodyPr>
          <a:lstStyle/>
          <a:p>
            <a:pPr>
              <a:spcAft>
                <a:spcPts val="600"/>
              </a:spcAft>
            </a:pPr>
            <a:r>
              <a:rPr lang="en-GB" sz="3600" dirty="0">
                <a:solidFill>
                  <a:schemeClr val="bg1"/>
                </a:solidFill>
              </a:rPr>
              <a:t>We leave traces when we interact with internet services</a:t>
            </a:r>
          </a:p>
        </p:txBody>
      </p:sp>
    </p:spTree>
    <p:extLst>
      <p:ext uri="{BB962C8B-B14F-4D97-AF65-F5344CB8AC3E}">
        <p14:creationId xmlns:p14="http://schemas.microsoft.com/office/powerpoint/2010/main" val="13303339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4" name="Rectangle 13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3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2" name="Rectangle 141">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9" name="Google Shape;129;p25"/>
          <p:cNvPicPr preferRelativeResize="0"/>
          <p:nvPr/>
        </p:nvPicPr>
        <p:blipFill>
          <a:blip r:embed="rId3"/>
          <a:stretch>
            <a:fillRect/>
          </a:stretch>
        </p:blipFill>
        <p:spPr>
          <a:xfrm>
            <a:off x="931166" y="1302634"/>
            <a:ext cx="6518800" cy="4546862"/>
          </a:xfrm>
          <a:prstGeom prst="rect">
            <a:avLst/>
          </a:prstGeom>
          <a:noFill/>
        </p:spPr>
      </p:pic>
      <p:sp>
        <p:nvSpPr>
          <p:cNvPr id="150" name="Rectangle 14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7" name="Google Shape;127;p25"/>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docker</a:t>
            </a:r>
          </a:p>
        </p:txBody>
      </p:sp>
    </p:spTree>
    <p:extLst>
      <p:ext uri="{BB962C8B-B14F-4D97-AF65-F5344CB8AC3E}">
        <p14:creationId xmlns:p14="http://schemas.microsoft.com/office/powerpoint/2010/main" val="3790146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
              <a:t>DEMO</a:t>
            </a:r>
            <a:endParaRPr/>
          </a:p>
        </p:txBody>
      </p:sp>
      <p:sp>
        <p:nvSpPr>
          <p:cNvPr id="135" name="Google Shape;135;p26"/>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a:t>Start your docker daemon &amp; follow along</a:t>
            </a:r>
            <a:endParaRPr/>
          </a:p>
        </p:txBody>
      </p:sp>
    </p:spTree>
    <p:extLst>
      <p:ext uri="{BB962C8B-B14F-4D97-AF65-F5344CB8AC3E}">
        <p14:creationId xmlns:p14="http://schemas.microsoft.com/office/powerpoint/2010/main" val="3418595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SQL &amp; Relational Algebra</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6320973"/>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68" name="Rectangle 10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9" name="Rectangle 10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0" name="Rectangle 11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167;p31">
            <a:extLst>
              <a:ext uri="{FF2B5EF4-FFF2-40B4-BE49-F238E27FC236}">
                <a16:creationId xmlns:a16="http://schemas.microsoft.com/office/drawing/2014/main" id="{82697354-D9B3-0941-97AB-EA40D5663734}"/>
              </a:ext>
            </a:extLst>
          </p:cNvPr>
          <p:cNvPicPr preferRelativeResize="0"/>
          <p:nvPr/>
        </p:nvPicPr>
        <p:blipFill rotWithShape="1">
          <a:blip r:embed="rId3"/>
          <a:srcRect t="21241" b="13730"/>
          <a:stretch/>
        </p:blipFill>
        <p:spPr>
          <a:xfrm>
            <a:off x="20" y="10"/>
            <a:ext cx="12191980" cy="6857990"/>
          </a:xfrm>
          <a:prstGeom prst="rect">
            <a:avLst/>
          </a:prstGeom>
          <a:noFill/>
        </p:spPr>
      </p:pic>
      <p:sp>
        <p:nvSpPr>
          <p:cNvPr id="171" name="Rectangle 1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6" name="Google Shape;166;p31"/>
          <p:cNvSpPr txBox="1">
            <a:spLocks noGrp="1"/>
          </p:cNvSpPr>
          <p:nvPr>
            <p:ph type="title"/>
          </p:nvPr>
        </p:nvSpPr>
        <p:spPr>
          <a:xfrm>
            <a:off x="897227" y="1153886"/>
            <a:ext cx="3374265" cy="971306"/>
          </a:xfrm>
          <a:prstGeom prst="rect">
            <a:avLst/>
          </a:prstGeom>
        </p:spPr>
        <p:txBody>
          <a:bodyPr spcFirstLastPara="1" vert="horz" lIns="91440" tIns="45720" rIns="91440" bIns="45720" rtlCol="0" anchor="b" anchorCtr="0">
            <a:normAutofit/>
          </a:bodyPr>
          <a:lstStyle/>
          <a:p>
            <a:pPr>
              <a:spcBef>
                <a:spcPct val="0"/>
              </a:spcBef>
            </a:pPr>
            <a:r>
              <a:rPr lang="en-US" sz="2400">
                <a:solidFill>
                  <a:schemeClr val="tx1"/>
                </a:solidFill>
              </a:rPr>
              <a:t>Turing complete SQL - fractals</a:t>
            </a:r>
          </a:p>
        </p:txBody>
      </p:sp>
      <p:sp>
        <p:nvSpPr>
          <p:cNvPr id="165" name="Google Shape;165;p31"/>
          <p:cNvSpPr txBox="1">
            <a:spLocks noGrp="1"/>
          </p:cNvSpPr>
          <p:nvPr>
            <p:ph type="body" idx="1"/>
          </p:nvPr>
        </p:nvSpPr>
        <p:spPr>
          <a:xfrm>
            <a:off x="897226" y="2266683"/>
            <a:ext cx="3374265" cy="2704562"/>
          </a:xfrm>
          <a:prstGeom prst="rect">
            <a:avLst/>
          </a:prstGeom>
        </p:spPr>
        <p:txBody>
          <a:bodyPr spcFirstLastPara="1" vert="horz" lIns="91440" tIns="45720" rIns="91440" bIns="45720" rtlCol="0" anchor="ctr" anchorCtr="0">
            <a:normAutofit/>
          </a:bodyPr>
          <a:lstStyle/>
          <a:p>
            <a:pPr marL="0" indent="0">
              <a:lnSpc>
                <a:spcPct val="90000"/>
              </a:lnSpc>
              <a:spcBef>
                <a:spcPct val="20000"/>
              </a:spcBef>
              <a:spcAft>
                <a:spcPts val="600"/>
              </a:spcAft>
              <a:buSzPct val="92000"/>
              <a:buFont typeface="Wingdings 2" panose="05020102010507070707" pitchFamily="18" charset="2"/>
              <a:buChar char=""/>
            </a:pPr>
            <a:r>
              <a:rPr lang="en-US" sz="1200" dirty="0"/>
              <a:t>new versions of SQL offer more than only relational algebra operations</a:t>
            </a:r>
          </a:p>
          <a:p>
            <a:pPr marL="0" indent="0">
              <a:lnSpc>
                <a:spcPct val="90000"/>
              </a:lnSpc>
              <a:spcBef>
                <a:spcPct val="20000"/>
              </a:spcBef>
              <a:spcAft>
                <a:spcPts val="600"/>
              </a:spcAft>
              <a:buSzPct val="92000"/>
              <a:buFont typeface="Wingdings 2" panose="05020102010507070707" pitchFamily="18" charset="2"/>
              <a:buChar char=""/>
            </a:pPr>
            <a:r>
              <a:rPr lang="en-US" sz="1200" u="sng" dirty="0">
                <a:hlinkClick r:id="rId4"/>
              </a:rPr>
              <a:t>https://malisper.me/generating-fractals-with-postgres-escape-time-fractals/</a:t>
            </a:r>
            <a:endParaRPr lang="en-US" sz="1200" dirty="0"/>
          </a:p>
          <a:p>
            <a:pPr marL="0" indent="0">
              <a:lnSpc>
                <a:spcPct val="90000"/>
              </a:lnSpc>
              <a:spcBef>
                <a:spcPct val="20000"/>
              </a:spcBef>
              <a:spcAft>
                <a:spcPts val="600"/>
              </a:spcAft>
              <a:buSzPct val="92000"/>
              <a:buFont typeface="Wingdings 2" panose="05020102010507070707" pitchFamily="18" charset="2"/>
              <a:buChar char=""/>
            </a:pPr>
            <a:endParaRPr lang="en-US" sz="1200" dirty="0"/>
          </a:p>
        </p:txBody>
      </p:sp>
    </p:spTree>
    <p:extLst>
      <p:ext uri="{BB962C8B-B14F-4D97-AF65-F5344CB8AC3E}">
        <p14:creationId xmlns:p14="http://schemas.microsoft.com/office/powerpoint/2010/main" val="1059644565"/>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sample data</a:t>
            </a:r>
          </a:p>
        </p:txBody>
      </p:sp>
      <p:sp>
        <p:nvSpPr>
          <p:cNvPr id="173" name="Google Shape;173;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a:t>CREATE TABLE </a:t>
            </a:r>
            <a:r>
              <a:rPr lang="de-DE" dirty="0" err="1"/>
              <a:t>test</a:t>
            </a:r>
            <a:r>
              <a:rPr lang="de-DE" dirty="0"/>
              <a:t> (</a:t>
            </a:r>
          </a:p>
          <a:p>
            <a:pPr marL="0" indent="0">
              <a:spcBef>
                <a:spcPts val="2133"/>
              </a:spcBef>
              <a:buNone/>
            </a:pPr>
            <a:r>
              <a:rPr lang="de-DE" dirty="0"/>
              <a:t>  </a:t>
            </a:r>
            <a:r>
              <a:rPr lang="de-DE" dirty="0" err="1"/>
              <a:t>id</a:t>
            </a:r>
            <a:r>
              <a:rPr lang="de-DE" dirty="0"/>
              <a:t> INT,</a:t>
            </a:r>
          </a:p>
          <a:p>
            <a:pPr marL="0" indent="0">
              <a:spcBef>
                <a:spcPts val="2133"/>
              </a:spcBef>
              <a:buNone/>
            </a:pPr>
            <a:r>
              <a:rPr lang="de-DE" dirty="0"/>
              <a:t>  </a:t>
            </a:r>
            <a:r>
              <a:rPr lang="de-DE" dirty="0" err="1"/>
              <a:t>foo</a:t>
            </a:r>
            <a:r>
              <a:rPr lang="de-DE" dirty="0"/>
              <a:t> TEXT</a:t>
            </a:r>
          </a:p>
          <a:p>
            <a:pPr marL="0" indent="0">
              <a:spcBef>
                <a:spcPts val="2133"/>
              </a:spcBef>
              <a:buNone/>
            </a:pP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(1, "</a:t>
            </a:r>
            <a:r>
              <a:rPr lang="de-DE" dirty="0" err="1"/>
              <a:t>first</a:t>
            </a: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(2, "</a:t>
            </a:r>
            <a:r>
              <a:rPr lang="de-DE" dirty="0" err="1"/>
              <a:t>second</a:t>
            </a:r>
            <a:r>
              <a:rPr lang="de-DE" dirty="0"/>
              <a:t>");</a:t>
            </a:r>
          </a:p>
          <a:p>
            <a:pPr marL="0" indent="0">
              <a:spcBef>
                <a:spcPts val="2133"/>
              </a:spcBef>
              <a:spcAft>
                <a:spcPts val="2133"/>
              </a:spcAft>
              <a:buNone/>
            </a:pPr>
            <a:r>
              <a:rPr lang="de-DE" sz="1467" u="sng" dirty="0">
                <a:solidFill>
                  <a:schemeClr val="hlink"/>
                </a:solidFill>
                <a:hlinkClick r:id="rId3"/>
              </a:rPr>
              <a:t>https://www.db-fiddle.com/</a:t>
            </a:r>
            <a:endParaRPr lang="de-DE" dirty="0"/>
          </a:p>
        </p:txBody>
      </p:sp>
    </p:spTree>
    <p:extLst>
      <p:ext uri="{BB962C8B-B14F-4D97-AF65-F5344CB8AC3E}">
        <p14:creationId xmlns:p14="http://schemas.microsoft.com/office/powerpoint/2010/main" val="21600877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21" name="Rectangle 1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1" name="Rectangle 19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8" name="Google Shape;178;p3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projection </a:t>
            </a:r>
            <a:r>
              <a:rPr lang="en-US">
                <a:solidFill>
                  <a:srgbClr val="FFFFFF"/>
                </a:solidFill>
                <a:sym typeface="Times New Roman"/>
              </a:rPr>
              <a:t>Π</a:t>
            </a:r>
          </a:p>
          <a:p>
            <a:pPr>
              <a:spcBef>
                <a:spcPct val="0"/>
              </a:spcBef>
            </a:pPr>
            <a:endParaRPr lang="en-US">
              <a:solidFill>
                <a:srgbClr val="FFFFFF"/>
              </a:solidFill>
            </a:endParaRPr>
          </a:p>
        </p:txBody>
      </p:sp>
      <p:sp>
        <p:nvSpPr>
          <p:cNvPr id="179" name="Google Shape;179;p3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select columns</a:t>
            </a:r>
          </a:p>
          <a:p>
            <a:pPr>
              <a:spcBef>
                <a:spcPct val="20000"/>
              </a:spcBef>
              <a:spcAft>
                <a:spcPts val="600"/>
              </a:spcAft>
              <a:buSzPct val="92000"/>
              <a:buFont typeface="Wingdings 2" panose="05020102010507070707" pitchFamily="18" charset="2"/>
              <a:buChar char=""/>
            </a:pPr>
            <a:r>
              <a:rPr lang="en-US">
                <a:solidFill>
                  <a:srgbClr val="FFFFFF"/>
                </a:solidFill>
              </a:rPr>
              <a:t>SQL: SELECT foo FROM test;</a:t>
            </a:r>
          </a:p>
        </p:txBody>
      </p:sp>
      <p:pic>
        <p:nvPicPr>
          <p:cNvPr id="180" name="Google Shape;180;p33"/>
          <p:cNvPicPr preferRelativeResize="0"/>
          <p:nvPr/>
        </p:nvPicPr>
        <p:blipFill>
          <a:blip r:embed="rId3"/>
          <a:stretch>
            <a:fillRect/>
          </a:stretch>
        </p:blipFill>
        <p:spPr>
          <a:xfrm>
            <a:off x="5986397" y="936141"/>
            <a:ext cx="4043171" cy="4968305"/>
          </a:xfrm>
          <a:prstGeom prst="rect">
            <a:avLst/>
          </a:prstGeom>
          <a:noFill/>
        </p:spPr>
      </p:pic>
    </p:spTree>
    <p:extLst>
      <p:ext uri="{BB962C8B-B14F-4D97-AF65-F5344CB8AC3E}">
        <p14:creationId xmlns:p14="http://schemas.microsoft.com/office/powerpoint/2010/main" val="2735769227"/>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192" name="Rectangle 19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6" name="Rectangle 19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8" name="Rectangle 19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0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5" name="Google Shape;185;p34"/>
          <p:cNvSpPr txBox="1">
            <a:spLocks noGrp="1"/>
          </p:cNvSpPr>
          <p:nvPr>
            <p:ph type="title"/>
          </p:nvPr>
        </p:nvSpPr>
        <p:spPr>
          <a:xfrm>
            <a:off x="803189" y="1209184"/>
            <a:ext cx="3089189" cy="4734416"/>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Selection </a:t>
            </a:r>
            <a:r>
              <a:rPr lang="en-US" i="1">
                <a:solidFill>
                  <a:srgbClr val="FFFFFF"/>
                </a:solidFill>
              </a:rPr>
              <a:t>σ</a:t>
            </a:r>
          </a:p>
          <a:p>
            <a:pPr>
              <a:spcBef>
                <a:spcPct val="0"/>
              </a:spcBef>
            </a:pPr>
            <a:endParaRPr lang="en-US">
              <a:solidFill>
                <a:srgbClr val="FFFFFF"/>
              </a:solidFill>
            </a:endParaRPr>
          </a:p>
        </p:txBody>
      </p:sp>
      <p:sp>
        <p:nvSpPr>
          <p:cNvPr id="186" name="Google Shape;186;p34"/>
          <p:cNvSpPr txBox="1">
            <a:spLocks noGrp="1"/>
          </p:cNvSpPr>
          <p:nvPr>
            <p:ph type="body" idx="1"/>
          </p:nvPr>
        </p:nvSpPr>
        <p:spPr>
          <a:xfrm>
            <a:off x="4561870" y="723900"/>
            <a:ext cx="7183597" cy="315236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filter rows</a:t>
            </a:r>
          </a:p>
          <a:p>
            <a:pPr>
              <a:spcBef>
                <a:spcPct val="20000"/>
              </a:spcBef>
              <a:spcAft>
                <a:spcPts val="600"/>
              </a:spcAft>
              <a:buSzPct val="92000"/>
              <a:buFont typeface="Wingdings 2" panose="05020102010507070707" pitchFamily="18" charset="2"/>
              <a:buChar char=""/>
            </a:pPr>
            <a:r>
              <a:rPr lang="en-US"/>
              <a:t>SQL: SELECT * FROM test WHERE id = 1;</a:t>
            </a:r>
          </a:p>
        </p:txBody>
      </p:sp>
      <p:pic>
        <p:nvPicPr>
          <p:cNvPr id="187" name="Google Shape;187;p34"/>
          <p:cNvPicPr preferRelativeResize="0"/>
          <p:nvPr/>
        </p:nvPicPr>
        <p:blipFill>
          <a:blip r:embed="rId3"/>
          <a:stretch>
            <a:fillRect/>
          </a:stretch>
        </p:blipFill>
        <p:spPr>
          <a:xfrm>
            <a:off x="4561870" y="4700258"/>
            <a:ext cx="7183597" cy="1095498"/>
          </a:xfrm>
          <a:prstGeom prst="rect">
            <a:avLst/>
          </a:prstGeom>
          <a:noFill/>
        </p:spPr>
      </p:pic>
    </p:spTree>
    <p:extLst>
      <p:ext uri="{BB962C8B-B14F-4D97-AF65-F5344CB8AC3E}">
        <p14:creationId xmlns:p14="http://schemas.microsoft.com/office/powerpoint/2010/main" val="32168497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Google Shape;194;p35"/>
          <p:cNvPicPr preferRelativeResize="0"/>
          <p:nvPr/>
        </p:nvPicPr>
        <p:blipFill>
          <a:blip r:embed="rId3"/>
          <a:stretch>
            <a:fillRect/>
          </a:stretch>
        </p:blipFill>
        <p:spPr>
          <a:xfrm>
            <a:off x="447234" y="872643"/>
            <a:ext cx="11301984" cy="2599455"/>
          </a:xfrm>
          <a:prstGeom prst="rect">
            <a:avLst/>
          </a:prstGeom>
          <a:noFill/>
        </p:spPr>
      </p:pic>
      <p:sp>
        <p:nvSpPr>
          <p:cNvPr id="79" name="Rectangle 7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2" name="Google Shape;192;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Join ⋈ (natural)</a:t>
            </a:r>
          </a:p>
        </p:txBody>
      </p:sp>
      <p:sp>
        <p:nvSpPr>
          <p:cNvPr id="193" name="Google Shape;193;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combine tables on condition</a:t>
            </a:r>
          </a:p>
          <a:p>
            <a:pPr>
              <a:spcBef>
                <a:spcPct val="20000"/>
              </a:spcBef>
              <a:spcAft>
                <a:spcPts val="600"/>
              </a:spcAft>
              <a:buSzPct val="92000"/>
              <a:buFont typeface="Wingdings 2" panose="05020102010507070707" pitchFamily="18" charset="2"/>
              <a:buChar char=""/>
            </a:pPr>
            <a:r>
              <a:rPr lang="en-US">
                <a:solidFill>
                  <a:srgbClr val="FFFFFF"/>
                </a:solidFill>
              </a:rPr>
              <a:t>SQL: SELECT * FROM table1 t1, table2 t2 ON t1.name = t2.name;</a:t>
            </a:r>
          </a:p>
        </p:txBody>
      </p:sp>
    </p:spTree>
    <p:extLst>
      <p:ext uri="{BB962C8B-B14F-4D97-AF65-F5344CB8AC3E}">
        <p14:creationId xmlns:p14="http://schemas.microsoft.com/office/powerpoint/2010/main" val="4171000605"/>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p:nvSpPr>
          <p:cNvPr id="78" name="Rectangle 7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9" name="Rectangle 8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00" name="Google Shape;200;p36"/>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many join variants</a:t>
            </a:r>
          </a:p>
        </p:txBody>
      </p:sp>
      <p:pic>
        <p:nvPicPr>
          <p:cNvPr id="201" name="Google Shape;201;p36"/>
          <p:cNvPicPr preferRelativeResize="0"/>
          <p:nvPr/>
        </p:nvPicPr>
        <p:blipFill>
          <a:blip r:embed="rId3"/>
          <a:stretch>
            <a:fillRect/>
          </a:stretch>
        </p:blipFill>
        <p:spPr>
          <a:xfrm>
            <a:off x="4765053" y="1514528"/>
            <a:ext cx="6764864" cy="3805234"/>
          </a:xfrm>
          <a:prstGeom prst="rect">
            <a:avLst/>
          </a:prstGeom>
          <a:noFill/>
        </p:spPr>
      </p:pic>
      <p:sp>
        <p:nvSpPr>
          <p:cNvPr id="14" name="Google Shape;199;p36">
            <a:extLst>
              <a:ext uri="{FF2B5EF4-FFF2-40B4-BE49-F238E27FC236}">
                <a16:creationId xmlns:a16="http://schemas.microsoft.com/office/drawing/2014/main" id="{D5F295DD-2EC3-5F4E-A558-FD9CB40BECF1}"/>
              </a:ext>
            </a:extLst>
          </p:cNvPr>
          <p:cNvSpPr txBox="1">
            <a:spLocks noGrp="1"/>
          </p:cNvSpPr>
          <p:nvPr>
            <p:ph type="body" idx="1"/>
          </p:nvPr>
        </p:nvSpPr>
        <p:spPr>
          <a:xfrm>
            <a:off x="415600" y="6282093"/>
            <a:ext cx="11360800" cy="419374"/>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sz="1467" u="sng" dirty="0">
                <a:solidFill>
                  <a:schemeClr val="hlink"/>
                </a:solidFill>
                <a:hlinkClick r:id="rId4"/>
              </a:rPr>
              <a:t>https://en.wikipedia.org/wiki/Relational_algebra</a:t>
            </a:r>
            <a:r>
              <a:rPr lang="de" dirty="0"/>
              <a:t> </a:t>
            </a:r>
            <a:r>
              <a:rPr lang="de" sz="1467" u="sng" dirty="0">
                <a:solidFill>
                  <a:schemeClr val="hlink"/>
                </a:solidFill>
                <a:hlinkClick r:id="rId5"/>
              </a:rPr>
              <a:t>different JOIN types</a:t>
            </a:r>
            <a:endParaRPr dirty="0"/>
          </a:p>
        </p:txBody>
      </p:sp>
    </p:spTree>
    <p:extLst>
      <p:ext uri="{BB962C8B-B14F-4D97-AF65-F5344CB8AC3E}">
        <p14:creationId xmlns:p14="http://schemas.microsoft.com/office/powerpoint/2010/main" val="1972878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groupings</a:t>
            </a:r>
          </a:p>
        </p:txBody>
      </p:sp>
      <p:sp>
        <p:nvSpPr>
          <p:cNvPr id="207" name="Google Shape;207;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err="1"/>
              <a:t>perform</a:t>
            </a:r>
            <a:r>
              <a:rPr lang="de-DE" dirty="0"/>
              <a:t> </a:t>
            </a:r>
            <a:r>
              <a:rPr lang="de-DE" dirty="0" err="1"/>
              <a:t>aggregation</a:t>
            </a:r>
            <a:r>
              <a:rPr lang="de-DE" dirty="0"/>
              <a:t> (min, </a:t>
            </a:r>
            <a:r>
              <a:rPr lang="de-DE" dirty="0" err="1"/>
              <a:t>mean</a:t>
            </a:r>
            <a:r>
              <a:rPr lang="de-DE" dirty="0"/>
              <a:t>, …) per </a:t>
            </a:r>
            <a:r>
              <a:rPr lang="de-DE" dirty="0" err="1"/>
              <a:t>group</a:t>
            </a:r>
            <a:endParaRPr lang="de-DE" dirty="0"/>
          </a:p>
          <a:p>
            <a:pPr marL="0" indent="0">
              <a:spcBef>
                <a:spcPts val="2133"/>
              </a:spcBef>
              <a:buNone/>
            </a:pPr>
            <a:r>
              <a:rPr lang="de-DE" sz="1600" dirty="0">
                <a:solidFill>
                  <a:srgbClr val="0000CD"/>
                </a:solidFill>
                <a:highlight>
                  <a:srgbClr val="FFFFFF"/>
                </a:highlight>
                <a:latin typeface="Consolas"/>
                <a:ea typeface="Consolas"/>
                <a:cs typeface="Consolas"/>
                <a:sym typeface="Consolas"/>
              </a:rPr>
              <a:t>SELECT</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FROM</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table_name</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WHERE</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condition</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GROUP</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spcAft>
                <a:spcPts val="2133"/>
              </a:spcAft>
              <a:buNone/>
            </a:pPr>
            <a:r>
              <a:rPr lang="de-DE" sz="1600" dirty="0">
                <a:solidFill>
                  <a:srgbClr val="0000CD"/>
                </a:solidFill>
                <a:highlight>
                  <a:srgbClr val="FFFFFF"/>
                </a:highlight>
                <a:latin typeface="Consolas"/>
                <a:ea typeface="Consolas"/>
                <a:cs typeface="Consolas"/>
                <a:sym typeface="Consolas"/>
              </a:rPr>
              <a:t>ORDER</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endParaRPr lang="de-DE" dirty="0"/>
          </a:p>
        </p:txBody>
      </p:sp>
    </p:spTree>
    <p:extLst>
      <p:ext uri="{BB962C8B-B14F-4D97-AF65-F5344CB8AC3E}">
        <p14:creationId xmlns:p14="http://schemas.microsoft.com/office/powerpoint/2010/main" val="2141406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nhaltsplatzhalter 4" descr="Ein Bild, das Screenshot enthält.&#10;&#10;Automatisch generierte Beschreibung">
            <a:hlinkClick r:id="rId3"/>
            <a:extLst>
              <a:ext uri="{FF2B5EF4-FFF2-40B4-BE49-F238E27FC236}">
                <a16:creationId xmlns:a16="http://schemas.microsoft.com/office/drawing/2014/main" id="{8844C324-32C3-B447-868A-791ED11CDC11}"/>
              </a:ext>
            </a:extLst>
          </p:cNvPr>
          <p:cNvPicPr>
            <a:picLocks noGrp="1" noChangeAspect="1"/>
          </p:cNvPicPr>
          <p:nvPr>
            <p:ph idx="1"/>
          </p:nvPr>
        </p:nvPicPr>
        <p:blipFill rotWithShape="1">
          <a:blip r:embed="rId4">
            <a:grayscl/>
          </a:blip>
          <a:srcRect/>
          <a:stretch/>
        </p:blipFill>
        <p:spPr>
          <a:xfrm>
            <a:off x="20" y="10"/>
            <a:ext cx="12191980" cy="6857990"/>
          </a:xfrm>
          <a:prstGeom prst="rect">
            <a:avLst/>
          </a:prstGeom>
        </p:spPr>
      </p:pic>
    </p:spTree>
    <p:extLst>
      <p:ext uri="{BB962C8B-B14F-4D97-AF65-F5344CB8AC3E}">
        <p14:creationId xmlns:p14="http://schemas.microsoft.com/office/powerpoint/2010/main" val="33537800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common table expressions</a:t>
            </a:r>
          </a:p>
        </p:txBody>
      </p:sp>
      <p:sp>
        <p:nvSpPr>
          <p:cNvPr id="213" name="Google Shape;213;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a:t>define reusable SQL snippets; watch out for the optimizer</a:t>
            </a:r>
          </a:p>
          <a:p>
            <a:pPr marL="0" indent="0">
              <a:spcBef>
                <a:spcPts val="2133"/>
              </a:spcBef>
              <a:spcAft>
                <a:spcPts val="2133"/>
              </a:spcAft>
              <a:buNone/>
            </a:pPr>
            <a:endParaRPr lang="de-DE"/>
          </a:p>
        </p:txBody>
      </p:sp>
      <p:pic>
        <p:nvPicPr>
          <p:cNvPr id="214" name="Google Shape;214;p38"/>
          <p:cNvPicPr preferRelativeResize="0"/>
          <p:nvPr/>
        </p:nvPicPr>
        <p:blipFill>
          <a:blip r:embed="rId3">
            <a:alphaModFix/>
          </a:blip>
          <a:stretch>
            <a:fillRect/>
          </a:stretch>
        </p:blipFill>
        <p:spPr>
          <a:xfrm>
            <a:off x="415600" y="2240798"/>
            <a:ext cx="8545832" cy="4140301"/>
          </a:xfrm>
          <a:prstGeom prst="rect">
            <a:avLst/>
          </a:prstGeom>
          <a:noFill/>
          <a:ln>
            <a:noFill/>
          </a:ln>
        </p:spPr>
      </p:pic>
    </p:spTree>
    <p:extLst>
      <p:ext uri="{BB962C8B-B14F-4D97-AF65-F5344CB8AC3E}">
        <p14:creationId xmlns:p14="http://schemas.microsoft.com/office/powerpoint/2010/main" val="23546784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sp>
        <p:nvSpPr>
          <p:cNvPr id="99" name="Rectangle 9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22" name="Google Shape;222;p39"/>
          <p:cNvPicPr preferRelativeResize="0"/>
          <p:nvPr/>
        </p:nvPicPr>
        <p:blipFill>
          <a:blip r:embed="rId3"/>
          <a:stretch>
            <a:fillRect/>
          </a:stretch>
        </p:blipFill>
        <p:spPr>
          <a:xfrm>
            <a:off x="931166" y="1685613"/>
            <a:ext cx="6518800" cy="3780904"/>
          </a:xfrm>
          <a:prstGeom prst="rect">
            <a:avLst/>
          </a:prstGeom>
          <a:noFill/>
        </p:spPr>
      </p:pic>
      <p:sp>
        <p:nvSpPr>
          <p:cNvPr id="115" name="Rectangle 11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0" name="Google Shape;220;p39"/>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window functions</a:t>
            </a:r>
          </a:p>
        </p:txBody>
      </p:sp>
      <p:sp>
        <p:nvSpPr>
          <p:cNvPr id="3" name="Textplatzhalter 2">
            <a:extLst>
              <a:ext uri="{FF2B5EF4-FFF2-40B4-BE49-F238E27FC236}">
                <a16:creationId xmlns:a16="http://schemas.microsoft.com/office/drawing/2014/main" id="{CD05409E-57C1-4242-B1D8-85FD457161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38906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10" name="Rectangle 9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9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9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9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4" name="Rectangle 10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8"/>
          <p:cNvSpPr txBox="1">
            <a:spLocks noGrp="1"/>
          </p:cNvSpPr>
          <p:nvPr>
            <p:ph type="title"/>
          </p:nvPr>
        </p:nvSpPr>
        <p:spPr>
          <a:xfrm>
            <a:off x="581191" y="723901"/>
            <a:ext cx="10993549" cy="1428750"/>
          </a:xfrm>
          <a:prstGeom prst="rect">
            <a:avLst/>
          </a:prstGeom>
        </p:spPr>
        <p:txBody>
          <a:bodyPr spcFirstLastPara="1" vert="horz" lIns="91440" tIns="45720" rIns="91440" bIns="45720" rtlCol="0" anchor="b" anchorCtr="0">
            <a:normAutofit/>
          </a:bodyPr>
          <a:lstStyle/>
          <a:p>
            <a:pPr>
              <a:spcBef>
                <a:spcPct val="0"/>
              </a:spcBef>
            </a:pPr>
            <a:r>
              <a:rPr lang="en-US" sz="3600" dirty="0"/>
              <a:t>THE simplest database</a:t>
            </a:r>
          </a:p>
        </p:txBody>
      </p:sp>
      <p:sp>
        <p:nvSpPr>
          <p:cNvPr id="88" name="Google Shape;88;p18"/>
          <p:cNvSpPr txBox="1">
            <a:spLocks noGrp="1"/>
          </p:cNvSpPr>
          <p:nvPr>
            <p:ph type="body" idx="1"/>
          </p:nvPr>
        </p:nvSpPr>
        <p:spPr>
          <a:xfrm>
            <a:off x="581194" y="2172965"/>
            <a:ext cx="10993546" cy="525565"/>
          </a:xfrm>
          <a:prstGeom prst="rect">
            <a:avLst/>
          </a:prstGeom>
        </p:spPr>
        <p:txBody>
          <a:bodyPr spcFirstLastPara="1" vert="horz" lIns="91440" tIns="45720" rIns="91440" bIns="45720" rtlCol="0" anchor="t" anchorCtr="0">
            <a:normAutofit/>
          </a:bodyPr>
          <a:lstStyle/>
          <a:p>
            <a:pPr marL="0" indent="0">
              <a:spcBef>
                <a:spcPct val="20000"/>
              </a:spcBef>
              <a:spcAft>
                <a:spcPts val="600"/>
              </a:spcAft>
              <a:buSzPct val="92000"/>
              <a:buNone/>
            </a:pPr>
            <a:r>
              <a:rPr lang="en-US" sz="1600" cap="all">
                <a:solidFill>
                  <a:srgbClr val="FF0063"/>
                </a:solidFill>
              </a:rPr>
              <a:t>A key value store</a:t>
            </a:r>
          </a:p>
        </p:txBody>
      </p:sp>
      <p:sp>
        <p:nvSpPr>
          <p:cNvPr id="115" name="Rectangle 10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10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10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9" name="Google Shape;89;p18"/>
          <p:cNvPicPr preferRelativeResize="0"/>
          <p:nvPr/>
        </p:nvPicPr>
        <p:blipFill>
          <a:blip r:embed="rId3"/>
          <a:stretch>
            <a:fillRect/>
          </a:stretch>
        </p:blipFill>
        <p:spPr>
          <a:xfrm>
            <a:off x="635457" y="3254706"/>
            <a:ext cx="10916463" cy="2674533"/>
          </a:xfrm>
          <a:prstGeom prst="rect">
            <a:avLst/>
          </a:prstGeom>
          <a:noFill/>
        </p:spPr>
      </p:pic>
    </p:spTree>
    <p:extLst>
      <p:ext uri="{BB962C8B-B14F-4D97-AF65-F5344CB8AC3E}">
        <p14:creationId xmlns:p14="http://schemas.microsoft.com/office/powerpoint/2010/main" val="9196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a:t>Store </a:t>
            </a:r>
            <a:r>
              <a:rPr lang="de" dirty="0" err="1"/>
              <a:t>and</a:t>
            </a:r>
            <a:r>
              <a:rPr lang="de" dirty="0"/>
              <a:t> </a:t>
            </a:r>
            <a:r>
              <a:rPr lang="de" dirty="0" err="1"/>
              <a:t>query</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endParaRPr lang="de" dirty="0"/>
          </a:p>
          <a:p>
            <a:pPr marL="0" indent="0">
              <a:spcBef>
                <a:spcPts val="2133"/>
              </a:spcBef>
              <a:spcAft>
                <a:spcPts val="2133"/>
              </a:spcAft>
              <a:buNone/>
            </a:pPr>
            <a:r>
              <a:rPr lang="de" dirty="0" err="1"/>
              <a:t>Overwrite</a:t>
            </a:r>
            <a:endParaRPr dirty="0"/>
          </a:p>
        </p:txBody>
      </p:sp>
      <p:pic>
        <p:nvPicPr>
          <p:cNvPr id="96" name="Google Shape;96;p19"/>
          <p:cNvPicPr preferRelativeResize="0"/>
          <p:nvPr/>
        </p:nvPicPr>
        <p:blipFill>
          <a:blip r:embed="rId3">
            <a:alphaModFix/>
          </a:blip>
          <a:stretch>
            <a:fillRect/>
          </a:stretch>
        </p:blipFill>
        <p:spPr>
          <a:xfrm>
            <a:off x="415600" y="2309090"/>
            <a:ext cx="11360800" cy="1419319"/>
          </a:xfrm>
          <a:prstGeom prst="rect">
            <a:avLst/>
          </a:prstGeom>
          <a:noFill/>
          <a:ln>
            <a:noFill/>
          </a:ln>
        </p:spPr>
      </p:pic>
      <p:pic>
        <p:nvPicPr>
          <p:cNvPr id="97" name="Google Shape;97;p19"/>
          <p:cNvPicPr preferRelativeResize="0"/>
          <p:nvPr/>
        </p:nvPicPr>
        <p:blipFill>
          <a:blip r:embed="rId4">
            <a:alphaModFix/>
          </a:blip>
          <a:stretch>
            <a:fillRect/>
          </a:stretch>
        </p:blipFill>
        <p:spPr>
          <a:xfrm>
            <a:off x="415601" y="5172364"/>
            <a:ext cx="11360800" cy="919469"/>
          </a:xfrm>
          <a:prstGeom prst="rect">
            <a:avLst/>
          </a:prstGeom>
          <a:noFill/>
          <a:ln>
            <a:noFill/>
          </a:ln>
        </p:spPr>
      </p:pic>
    </p:spTree>
    <p:extLst>
      <p:ext uri="{BB962C8B-B14F-4D97-AF65-F5344CB8AC3E}">
        <p14:creationId xmlns:p14="http://schemas.microsoft.com/office/powerpoint/2010/main" val="87015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103" name="Google Shape;103;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err="1"/>
              <a:t>What</a:t>
            </a:r>
            <a:r>
              <a:rPr lang="de" dirty="0"/>
              <a:t> </a:t>
            </a:r>
            <a:r>
              <a:rPr lang="de" dirty="0" err="1"/>
              <a:t>is</a:t>
            </a:r>
            <a:r>
              <a:rPr lang="de" dirty="0"/>
              <a:t> </a:t>
            </a:r>
            <a:r>
              <a:rPr lang="de" dirty="0" err="1"/>
              <a:t>stored</a:t>
            </a:r>
            <a:r>
              <a:rPr lang="de" dirty="0"/>
              <a:t> </a:t>
            </a:r>
            <a:r>
              <a:rPr lang="de" dirty="0" err="1"/>
              <a:t>inside</a:t>
            </a:r>
            <a:r>
              <a:rPr lang="de" dirty="0"/>
              <a:t>?</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lang="de" dirty="0"/>
          </a:p>
          <a:p>
            <a:pPr marL="0" indent="0">
              <a:spcBef>
                <a:spcPts val="2133"/>
              </a:spcBef>
              <a:buNone/>
            </a:pPr>
            <a:r>
              <a:rPr lang="de" dirty="0"/>
              <a:t>Properties </a:t>
            </a:r>
            <a:r>
              <a:rPr lang="de" dirty="0" err="1"/>
              <a:t>of</a:t>
            </a:r>
            <a:r>
              <a:rPr lang="de" dirty="0"/>
              <a:t> </a:t>
            </a:r>
            <a:r>
              <a:rPr lang="de" dirty="0" err="1"/>
              <a:t>this</a:t>
            </a:r>
            <a:r>
              <a:rPr lang="de" dirty="0"/>
              <a:t> </a:t>
            </a:r>
            <a:r>
              <a:rPr lang="de" dirty="0" err="1"/>
              <a:t>data</a:t>
            </a:r>
            <a:r>
              <a:rPr lang="de" dirty="0"/>
              <a:t> </a:t>
            </a:r>
            <a:r>
              <a:rPr lang="de" dirty="0" err="1"/>
              <a:t>store</a:t>
            </a:r>
            <a:r>
              <a:rPr lang="de" dirty="0"/>
              <a:t>:</a:t>
            </a:r>
            <a:endParaRPr dirty="0"/>
          </a:p>
          <a:p>
            <a:pPr>
              <a:spcBef>
                <a:spcPts val="2133"/>
              </a:spcBef>
            </a:pPr>
            <a:r>
              <a:rPr lang="de" dirty="0"/>
              <a:t>Fast </a:t>
            </a:r>
            <a:r>
              <a:rPr lang="de" dirty="0" err="1"/>
              <a:t>write</a:t>
            </a:r>
            <a:r>
              <a:rPr lang="de" dirty="0"/>
              <a:t> (</a:t>
            </a:r>
            <a:r>
              <a:rPr lang="de" dirty="0" err="1"/>
              <a:t>append</a:t>
            </a:r>
            <a:r>
              <a:rPr lang="de" dirty="0"/>
              <a:t> </a:t>
            </a:r>
            <a:r>
              <a:rPr lang="de" dirty="0" err="1"/>
              <a:t>to</a:t>
            </a:r>
            <a:r>
              <a:rPr lang="de" dirty="0"/>
              <a:t> </a:t>
            </a:r>
            <a:r>
              <a:rPr lang="de" dirty="0" err="1"/>
              <a:t>file</a:t>
            </a:r>
            <a:r>
              <a:rPr lang="de" dirty="0"/>
              <a:t>, log </a:t>
            </a:r>
            <a:r>
              <a:rPr lang="de" dirty="0" err="1"/>
              <a:t>structure</a:t>
            </a:r>
            <a:r>
              <a:rPr lang="de" dirty="0"/>
              <a:t>)</a:t>
            </a:r>
            <a:endParaRPr dirty="0"/>
          </a:p>
          <a:p>
            <a:r>
              <a:rPr lang="de" dirty="0"/>
              <a:t>Slow </a:t>
            </a:r>
            <a:r>
              <a:rPr lang="de" dirty="0" err="1"/>
              <a:t>read</a:t>
            </a:r>
            <a:r>
              <a:rPr lang="de" dirty="0"/>
              <a:t> (</a:t>
            </a:r>
            <a:r>
              <a:rPr lang="de" dirty="0" err="1"/>
              <a:t>full</a:t>
            </a:r>
            <a:r>
              <a:rPr lang="de" dirty="0"/>
              <a:t> </a:t>
            </a:r>
            <a:r>
              <a:rPr lang="de" dirty="0" err="1"/>
              <a:t>table</a:t>
            </a:r>
            <a:r>
              <a:rPr lang="de" dirty="0"/>
              <a:t> </a:t>
            </a:r>
            <a:r>
              <a:rPr lang="de" dirty="0" err="1"/>
              <a:t>scan</a:t>
            </a:r>
            <a:r>
              <a:rPr lang="de" dirty="0"/>
              <a:t> </a:t>
            </a:r>
            <a:r>
              <a:rPr lang="de" dirty="0" err="1"/>
              <a:t>to</a:t>
            </a:r>
            <a:r>
              <a:rPr lang="de" dirty="0"/>
              <a:t> find </a:t>
            </a:r>
            <a:r>
              <a:rPr lang="de" dirty="0" err="1"/>
              <a:t>most</a:t>
            </a:r>
            <a:r>
              <a:rPr lang="de" dirty="0"/>
              <a:t> </a:t>
            </a:r>
            <a:r>
              <a:rPr lang="de" dirty="0" err="1"/>
              <a:t>recent</a:t>
            </a:r>
            <a:r>
              <a:rPr lang="de" dirty="0"/>
              <a:t> </a:t>
            </a:r>
            <a:r>
              <a:rPr lang="de" dirty="0" err="1"/>
              <a:t>version</a:t>
            </a:r>
            <a:r>
              <a:rPr lang="de" dirty="0"/>
              <a:t> </a:t>
            </a:r>
            <a:r>
              <a:rPr lang="de" dirty="0" err="1"/>
              <a:t>of</a:t>
            </a:r>
            <a:r>
              <a:rPr lang="de" dirty="0"/>
              <a:t> </a:t>
            </a:r>
            <a:r>
              <a:rPr lang="de" dirty="0" err="1"/>
              <a:t>key</a:t>
            </a:r>
            <a:r>
              <a:rPr lang="de" dirty="0"/>
              <a:t>)</a:t>
            </a:r>
          </a:p>
          <a:p>
            <a:r>
              <a:rPr lang="de" dirty="0" err="1"/>
              <a:t>No</a:t>
            </a:r>
            <a:r>
              <a:rPr lang="de" dirty="0"/>
              <a:t> </a:t>
            </a:r>
            <a:r>
              <a:rPr lang="de" dirty="0" err="1"/>
              <a:t>cleanup</a:t>
            </a:r>
            <a:r>
              <a:rPr lang="de" dirty="0"/>
              <a:t> /</a:t>
            </a:r>
            <a:r>
              <a:rPr lang="de" dirty="0" err="1"/>
              <a:t>compaction</a:t>
            </a:r>
            <a:r>
              <a:rPr lang="de" dirty="0"/>
              <a:t> </a:t>
            </a:r>
            <a:r>
              <a:rPr lang="de" dirty="0" err="1"/>
              <a:t>of</a:t>
            </a:r>
            <a:r>
              <a:rPr lang="de" dirty="0"/>
              <a:t> </a:t>
            </a:r>
            <a:r>
              <a:rPr lang="de" dirty="0" err="1"/>
              <a:t>overwritten</a:t>
            </a:r>
            <a:r>
              <a:rPr lang="de" dirty="0"/>
              <a:t> </a:t>
            </a:r>
            <a:r>
              <a:rPr lang="de" dirty="0" err="1"/>
              <a:t>records</a:t>
            </a:r>
            <a:endParaRPr dirty="0"/>
          </a:p>
          <a:p>
            <a:pPr marL="0" indent="0">
              <a:spcBef>
                <a:spcPts val="2133"/>
              </a:spcBef>
              <a:spcAft>
                <a:spcPts val="2133"/>
              </a:spcAft>
              <a:buNone/>
            </a:pPr>
            <a:endParaRPr dirty="0"/>
          </a:p>
        </p:txBody>
      </p:sp>
      <p:pic>
        <p:nvPicPr>
          <p:cNvPr id="104" name="Google Shape;104;p20"/>
          <p:cNvPicPr preferRelativeResize="0"/>
          <p:nvPr/>
        </p:nvPicPr>
        <p:blipFill>
          <a:blip r:embed="rId3">
            <a:alphaModFix/>
          </a:blip>
          <a:stretch>
            <a:fillRect/>
          </a:stretch>
        </p:blipFill>
        <p:spPr>
          <a:xfrm>
            <a:off x="415601" y="2195755"/>
            <a:ext cx="11360800" cy="1419165"/>
          </a:xfrm>
          <a:prstGeom prst="rect">
            <a:avLst/>
          </a:prstGeom>
          <a:noFill/>
          <a:ln>
            <a:noFill/>
          </a:ln>
        </p:spPr>
      </p:pic>
    </p:spTree>
    <p:extLst>
      <p:ext uri="{BB962C8B-B14F-4D97-AF65-F5344CB8AC3E}">
        <p14:creationId xmlns:p14="http://schemas.microsoft.com/office/powerpoint/2010/main" val="20387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Regex (regular expressions)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39404766"/>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7" name="Rectangle 1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1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9" name="Rectangle 1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1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1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2" name="Rectangle 1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3" name="Google Shape;233;p41"/>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solidFill>
                  <a:srgbClr val="FFFFFF"/>
                </a:solidFill>
              </a:rPr>
              <a:t>matching text (regex)</a:t>
            </a:r>
          </a:p>
        </p:txBody>
      </p:sp>
      <p:sp>
        <p:nvSpPr>
          <p:cNvPr id="234" name="Google Shape;234;p41"/>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useful for data cleaning</a:t>
            </a:r>
          </a:p>
          <a:p>
            <a:pPr>
              <a:spcBef>
                <a:spcPct val="20000"/>
              </a:spcBef>
              <a:spcAft>
                <a:spcPts val="600"/>
              </a:spcAft>
              <a:buSzPct val="92000"/>
              <a:buFont typeface="Wingdings 2" panose="05020102010507070707" pitchFamily="18" charset="2"/>
              <a:buChar char=""/>
            </a:pPr>
            <a:r>
              <a:rPr lang="en-US">
                <a:solidFill>
                  <a:srgbClr val="FFFFFF"/>
                </a:solidFill>
              </a:rPr>
              <a:t>data filtering (wildcards)</a:t>
            </a:r>
          </a:p>
          <a:p>
            <a:pPr>
              <a:spcBef>
                <a:spcPct val="20000"/>
              </a:spcBef>
              <a:spcAft>
                <a:spcPts val="600"/>
              </a:spcAft>
              <a:buSzPct val="92000"/>
              <a:buFont typeface="Wingdings 2" panose="05020102010507070707" pitchFamily="18" charset="2"/>
              <a:buChar char=""/>
            </a:pPr>
            <a:r>
              <a:rPr lang="en-US">
                <a:solidFill>
                  <a:srgbClr val="FFFFFF"/>
                </a:solidFill>
              </a:rPr>
              <a:t>most databases also support regexes in SQL</a:t>
            </a:r>
          </a:p>
          <a:p>
            <a:pPr marL="0" indent="0">
              <a:spcBef>
                <a:spcPct val="20000"/>
              </a:spcBef>
              <a:spcAft>
                <a:spcPts val="600"/>
              </a:spcAft>
              <a:buSzPct val="92000"/>
              <a:buFont typeface="Wingdings 2" panose="05020102010507070707" pitchFamily="18" charset="2"/>
              <a:buChar char=""/>
            </a:pPr>
            <a:r>
              <a:rPr lang="en-US" u="sng">
                <a:solidFill>
                  <a:srgbClr val="FFFFFF"/>
                </a:solidFill>
                <a:hlinkClick r:id="rId3"/>
              </a:rPr>
              <a:t>https://regex101.com/r/kK4bD6/1</a:t>
            </a:r>
            <a:endParaRPr lang="en-US">
              <a:solidFill>
                <a:srgbClr val="FFFFFF"/>
              </a:solidFill>
            </a:endParaRPr>
          </a:p>
        </p:txBody>
      </p:sp>
      <p:pic>
        <p:nvPicPr>
          <p:cNvPr id="235" name="Google Shape;235;p41"/>
          <p:cNvPicPr preferRelativeResize="0"/>
          <p:nvPr/>
        </p:nvPicPr>
        <p:blipFill>
          <a:blip r:embed="rId4"/>
          <a:stretch>
            <a:fillRect/>
          </a:stretch>
        </p:blipFill>
        <p:spPr>
          <a:xfrm>
            <a:off x="5013198" y="936141"/>
            <a:ext cx="5989569" cy="4968305"/>
          </a:xfrm>
          <a:prstGeom prst="rect">
            <a:avLst/>
          </a:prstGeom>
          <a:noFill/>
        </p:spPr>
      </p:pic>
    </p:spTree>
    <p:extLst>
      <p:ext uri="{BB962C8B-B14F-4D97-AF65-F5344CB8AC3E}">
        <p14:creationId xmlns:p14="http://schemas.microsoft.com/office/powerpoint/2010/main" val="3820912088"/>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dirty="0" err="1"/>
              <a:t>unix</a:t>
            </a:r>
            <a:endParaRPr lang="en-US" sz="2800" dirty="0"/>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326612"/>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E3F7614-C28B-304F-AC79-CA37223F4B1D}"/>
              </a:ext>
            </a:extLst>
          </p:cNvPr>
          <p:cNvSpPr>
            <a:spLocks noGrp="1"/>
          </p:cNvSpPr>
          <p:nvPr>
            <p:ph type="title"/>
          </p:nvPr>
        </p:nvSpPr>
        <p:spPr/>
        <p:txBody>
          <a:bodyPr/>
          <a:lstStyle/>
          <a:p>
            <a:r>
              <a:rPr lang="de-DE" dirty="0" err="1"/>
              <a:t>Reproducible</a:t>
            </a:r>
            <a:r>
              <a:rPr lang="de-DE" dirty="0"/>
              <a:t> =  </a:t>
            </a:r>
            <a:r>
              <a:rPr lang="de-DE" dirty="0" err="1"/>
              <a:t>repeatable</a:t>
            </a:r>
            <a:r>
              <a:rPr lang="de-DE" dirty="0"/>
              <a:t> = </a:t>
            </a:r>
            <a:r>
              <a:rPr lang="de-DE" dirty="0" err="1"/>
              <a:t>automated</a:t>
            </a:r>
            <a:r>
              <a:rPr lang="de-DE" dirty="0"/>
              <a:t> = </a:t>
            </a:r>
            <a:r>
              <a:rPr lang="de-DE" dirty="0" err="1"/>
              <a:t>scripts</a:t>
            </a:r>
            <a:r>
              <a:rPr lang="de-DE" dirty="0"/>
              <a:t> = terminal (</a:t>
            </a:r>
            <a:r>
              <a:rPr lang="de-DE" dirty="0" err="1"/>
              <a:t>regardless</a:t>
            </a:r>
            <a:r>
              <a:rPr lang="de-DE" dirty="0"/>
              <a:t> </a:t>
            </a:r>
            <a:r>
              <a:rPr lang="de-DE" dirty="0" err="1"/>
              <a:t>of</a:t>
            </a:r>
            <a:r>
              <a:rPr lang="de-DE" dirty="0"/>
              <a:t> OS, </a:t>
            </a:r>
            <a:r>
              <a:rPr lang="de-DE" dirty="0" err="1"/>
              <a:t>linux</a:t>
            </a:r>
            <a:r>
              <a:rPr lang="de-DE" dirty="0"/>
              <a:t> will </a:t>
            </a:r>
            <a:r>
              <a:rPr lang="de-DE" dirty="0" err="1"/>
              <a:t>be</a:t>
            </a:r>
            <a:r>
              <a:rPr lang="de-DE" dirty="0"/>
              <a:t> </a:t>
            </a:r>
            <a:r>
              <a:rPr lang="de-DE" dirty="0" err="1"/>
              <a:t>discussed</a:t>
            </a:r>
            <a:r>
              <a:rPr lang="de-DE" dirty="0"/>
              <a:t>)</a:t>
            </a:r>
          </a:p>
        </p:txBody>
      </p:sp>
      <p:sp>
        <p:nvSpPr>
          <p:cNvPr id="5" name="Inhaltsplatzhalter 4">
            <a:extLst>
              <a:ext uri="{FF2B5EF4-FFF2-40B4-BE49-F238E27FC236}">
                <a16:creationId xmlns:a16="http://schemas.microsoft.com/office/drawing/2014/main" id="{7633060C-F31E-8740-BCDA-714459F8F9C6}"/>
              </a:ext>
            </a:extLst>
          </p:cNvPr>
          <p:cNvSpPr>
            <a:spLocks noGrp="1"/>
          </p:cNvSpPr>
          <p:nvPr>
            <p:ph idx="1"/>
          </p:nvPr>
        </p:nvSpPr>
        <p:spPr/>
        <p:txBody>
          <a:bodyPr/>
          <a:lstStyle/>
          <a:p>
            <a:r>
              <a:rPr lang="de-DE" dirty="0">
                <a:hlinkClick r:id="rId2"/>
              </a:rPr>
              <a:t>http://www.informit.com/blogs/blog.aspx?uk=The-10-Most-Important-Linux-Commands</a:t>
            </a:r>
            <a:endParaRPr lang="de-DE" dirty="0"/>
          </a:p>
          <a:p>
            <a:r>
              <a:rPr lang="de-DE" dirty="0" err="1"/>
              <a:t>ls</a:t>
            </a:r>
            <a:endParaRPr lang="de-DE" dirty="0"/>
          </a:p>
          <a:p>
            <a:r>
              <a:rPr lang="de-DE" dirty="0"/>
              <a:t>cd</a:t>
            </a:r>
          </a:p>
          <a:p>
            <a:r>
              <a:rPr lang="de-DE" dirty="0"/>
              <a:t>man</a:t>
            </a:r>
          </a:p>
          <a:p>
            <a:r>
              <a:rPr lang="de-DE" dirty="0" err="1"/>
              <a:t>mkdir</a:t>
            </a:r>
            <a:endParaRPr lang="de-DE" dirty="0"/>
          </a:p>
          <a:p>
            <a:r>
              <a:rPr lang="de-DE" dirty="0" err="1"/>
              <a:t>rm</a:t>
            </a:r>
            <a:endParaRPr lang="de-DE" dirty="0"/>
          </a:p>
          <a:p>
            <a:r>
              <a:rPr lang="de-DE" dirty="0" err="1"/>
              <a:t>locate</a:t>
            </a:r>
            <a:endParaRPr lang="de-DE" dirty="0"/>
          </a:p>
          <a:p>
            <a:r>
              <a:rPr lang="de-DE" dirty="0" err="1"/>
              <a:t>Commandline</a:t>
            </a:r>
            <a:r>
              <a:rPr lang="de-DE" dirty="0"/>
              <a:t> </a:t>
            </a:r>
            <a:r>
              <a:rPr lang="de-DE" dirty="0" err="1"/>
              <a:t>text</a:t>
            </a:r>
            <a:r>
              <a:rPr lang="de-DE" dirty="0"/>
              <a:t> </a:t>
            </a:r>
            <a:r>
              <a:rPr lang="de-DE" dirty="0" err="1"/>
              <a:t>editor</a:t>
            </a:r>
            <a:r>
              <a:rPr lang="de-DE" dirty="0"/>
              <a:t> </a:t>
            </a:r>
            <a:r>
              <a:rPr lang="de-DE" dirty="0" err="1"/>
              <a:t>vim</a:t>
            </a:r>
            <a:r>
              <a:rPr lang="de-DE" dirty="0"/>
              <a:t> /</a:t>
            </a:r>
            <a:r>
              <a:rPr lang="de-DE" dirty="0" err="1"/>
              <a:t>emancs</a:t>
            </a:r>
            <a:r>
              <a:rPr lang="de-DE" dirty="0"/>
              <a:t> (</a:t>
            </a:r>
            <a:r>
              <a:rPr lang="de-DE" dirty="0" err="1"/>
              <a:t>when</a:t>
            </a:r>
            <a:r>
              <a:rPr lang="de-DE" dirty="0"/>
              <a:t> </a:t>
            </a:r>
            <a:r>
              <a:rPr lang="de-DE" dirty="0" err="1"/>
              <a:t>working</a:t>
            </a:r>
            <a:r>
              <a:rPr lang="de-DE" dirty="0"/>
              <a:t> on remote </a:t>
            </a:r>
            <a:r>
              <a:rPr lang="de-DE" dirty="0" err="1"/>
              <a:t>servers</a:t>
            </a:r>
            <a:r>
              <a:rPr lang="de-DE" dirty="0"/>
              <a:t>)</a:t>
            </a:r>
          </a:p>
        </p:txBody>
      </p:sp>
    </p:spTree>
    <p:extLst>
      <p:ext uri="{BB962C8B-B14F-4D97-AF65-F5344CB8AC3E}">
        <p14:creationId xmlns:p14="http://schemas.microsoft.com/office/powerpoint/2010/main" val="40764292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4857404" y="1577340"/>
            <a:ext cx="6228950" cy="3703320"/>
          </a:xfrm>
        </p:spPr>
        <p:txBody>
          <a:bodyPr anchor="ctr">
            <a:normAutofit/>
          </a:bodyPr>
          <a:lstStyle/>
          <a:p>
            <a:pPr>
              <a:lnSpc>
                <a:spcPct val="90000"/>
              </a:lnSpc>
            </a:pPr>
            <a:r>
              <a:rPr lang="de-DE" sz="6100">
                <a:solidFill>
                  <a:srgbClr val="FFFFFF">
                    <a:alpha val="90000"/>
                  </a:srgbClr>
                </a:solidFill>
              </a:rPr>
              <a:t>Hands on data cleaning and ML</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1591864" y="1577340"/>
            <a:ext cx="2717172" cy="3703320"/>
          </a:xfrm>
          <a:ln w="57150">
            <a:noFill/>
          </a:ln>
        </p:spPr>
        <p:txBody>
          <a:bodyPr anchor="ctr">
            <a:normAutofit/>
          </a:bodyPr>
          <a:lstStyle/>
          <a:p>
            <a:r>
              <a:rPr lang="de-DE" sz="2800"/>
              <a:t>Part 2</a:t>
            </a:r>
          </a:p>
        </p:txBody>
      </p:sp>
      <p:sp>
        <p:nvSpPr>
          <p:cNvPr id="10" name="Rectangle 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675076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0DE013B-9010-5748-A23D-D507AA646194}"/>
              </a:ext>
            </a:extLst>
          </p:cNvPr>
          <p:cNvPicPr>
            <a:picLocks noGrp="1" noChangeAspect="1" noChangeArrowheads="1"/>
          </p:cNvPicPr>
          <p:nvPr>
            <p:ph idx="1"/>
          </p:nvPr>
        </p:nvPicPr>
        <p:blipFill>
          <a:blip r:embed="rId3" cstate="print"/>
          <a:stretch>
            <a:fillRect/>
          </a:stretch>
        </p:blipFill>
        <p:spPr bwMode="auto">
          <a:xfrm>
            <a:off x="3000962" y="643467"/>
            <a:ext cx="6190075" cy="5571066"/>
          </a:xfrm>
          <a:prstGeom prst="rect">
            <a:avLst/>
          </a:prstGeom>
          <a:noFill/>
        </p:spPr>
      </p:pic>
      <p:sp>
        <p:nvSpPr>
          <p:cNvPr id="18" name="Ellipse 4">
            <a:extLst>
              <a:ext uri="{FF2B5EF4-FFF2-40B4-BE49-F238E27FC236}">
                <a16:creationId xmlns:a16="http://schemas.microsoft.com/office/drawing/2014/main" id="{4169309B-4BFA-8941-8DA0-430E800D3AA3}"/>
              </a:ext>
            </a:extLst>
          </p:cNvPr>
          <p:cNvSpPr/>
          <p:nvPr/>
        </p:nvSpPr>
        <p:spPr>
          <a:xfrm>
            <a:off x="8204242" y="548640"/>
            <a:ext cx="1368152"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25" name="Textfeld 24">
            <a:extLst>
              <a:ext uri="{FF2B5EF4-FFF2-40B4-BE49-F238E27FC236}">
                <a16:creationId xmlns:a16="http://schemas.microsoft.com/office/drawing/2014/main" id="{B3B85DD8-C6B7-074D-8880-D52C9DA735DB}"/>
              </a:ext>
            </a:extLst>
          </p:cNvPr>
          <p:cNvSpPr txBox="1"/>
          <p:nvPr/>
        </p:nvSpPr>
        <p:spPr>
          <a:xfrm>
            <a:off x="7844202" y="851679"/>
            <a:ext cx="2160240" cy="523220"/>
          </a:xfrm>
          <a:prstGeom prst="rect">
            <a:avLst/>
          </a:prstGeom>
          <a:noFill/>
        </p:spPr>
        <p:txBody>
          <a:bodyPr wrap="square" rtlCol="0">
            <a:spAutoFit/>
          </a:bodyPr>
          <a:lstStyle/>
          <a:p>
            <a:r>
              <a:rPr lang="de-AT" sz="2800" dirty="0"/>
              <a:t>Not </a:t>
            </a:r>
            <a:r>
              <a:rPr lang="de-AT" sz="2800" dirty="0" err="1"/>
              <a:t>logged</a:t>
            </a:r>
            <a:r>
              <a:rPr lang="de-AT" sz="2800" dirty="0"/>
              <a:t> in</a:t>
            </a:r>
          </a:p>
        </p:txBody>
      </p:sp>
    </p:spTree>
    <p:extLst>
      <p:ext uri="{BB962C8B-B14F-4D97-AF65-F5344CB8AC3E}">
        <p14:creationId xmlns:p14="http://schemas.microsoft.com/office/powerpoint/2010/main" val="19528677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8109235" y="863695"/>
            <a:ext cx="3511233" cy="3779995"/>
          </a:xfrm>
        </p:spPr>
        <p:txBody>
          <a:bodyPr anchor="ctr">
            <a:normAutofit/>
          </a:bodyPr>
          <a:lstStyle/>
          <a:p>
            <a:r>
              <a:rPr lang="de-DE">
                <a:solidFill>
                  <a:schemeClr val="tx1"/>
                </a:solidFill>
              </a:rPr>
              <a:t>Datascience lifecycle</a:t>
            </a: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8109236" y="4739780"/>
            <a:ext cx="3511233" cy="1147054"/>
          </a:xfrm>
        </p:spPr>
        <p:txBody>
          <a:bodyPr anchor="t">
            <a:normAutofit/>
          </a:bodyPr>
          <a:lstStyle/>
          <a:p>
            <a:r>
              <a:rPr lang="de-DE" sz="2000"/>
              <a:t>crispdm</a:t>
            </a:r>
          </a:p>
        </p:txBody>
      </p:sp>
      <p:sp>
        <p:nvSpPr>
          <p:cNvPr id="15" name="Rectangle 1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a:blip r:embed="rId2"/>
          <a:stretch>
            <a:fillRect/>
          </a:stretch>
        </p:blipFill>
        <p:spPr>
          <a:xfrm>
            <a:off x="986135" y="647808"/>
            <a:ext cx="5567824" cy="5581779"/>
          </a:xfrm>
          <a:prstGeom prst="rect">
            <a:avLst/>
          </a:prstGeom>
        </p:spPr>
      </p:pic>
    </p:spTree>
    <p:extLst>
      <p:ext uri="{BB962C8B-B14F-4D97-AF65-F5344CB8AC3E}">
        <p14:creationId xmlns:p14="http://schemas.microsoft.com/office/powerpoint/2010/main" val="1174223332"/>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Ask</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Define</a:t>
            </a:r>
            <a:r>
              <a:rPr lang="de-DE" dirty="0">
                <a:solidFill>
                  <a:schemeClr val="bg1"/>
                </a:solidFill>
              </a:rPr>
              <a:t> </a:t>
            </a:r>
            <a:r>
              <a:rPr lang="de-DE" dirty="0" err="1">
                <a:solidFill>
                  <a:schemeClr val="bg1"/>
                </a:solidFill>
              </a:rPr>
              <a:t>objectives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Identify</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sources</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163782" y="2649682"/>
            <a:ext cx="1059872"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95426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6A7E9-D7C2-EB45-9E27-FCFB457CEE33}"/>
              </a:ext>
            </a:extLst>
          </p:cNvPr>
          <p:cNvSpPr>
            <a:spLocks noGrp="1"/>
          </p:cNvSpPr>
          <p:nvPr>
            <p:ph type="title"/>
          </p:nvPr>
        </p:nvSpPr>
        <p:spPr/>
        <p:txBody>
          <a:bodyPr/>
          <a:lstStyle/>
          <a:p>
            <a:r>
              <a:rPr lang="en-US" noProof="0" dirty="0"/>
              <a:t>Data acquisition example</a:t>
            </a:r>
          </a:p>
        </p:txBody>
      </p:sp>
      <p:sp>
        <p:nvSpPr>
          <p:cNvPr id="3" name="Inhaltsplatzhalter 2">
            <a:extLst>
              <a:ext uri="{FF2B5EF4-FFF2-40B4-BE49-F238E27FC236}">
                <a16:creationId xmlns:a16="http://schemas.microsoft.com/office/drawing/2014/main" id="{95132CA0-C29B-2A47-AE9F-45047C91C115}"/>
              </a:ext>
            </a:extLst>
          </p:cNvPr>
          <p:cNvSpPr>
            <a:spLocks noGrp="1"/>
          </p:cNvSpPr>
          <p:nvPr>
            <p:ph idx="1"/>
          </p:nvPr>
        </p:nvSpPr>
        <p:spPr>
          <a:xfrm>
            <a:off x="1142967" y="2571745"/>
            <a:ext cx="3224842" cy="3554419"/>
          </a:xfrm>
        </p:spPr>
        <p:txBody>
          <a:bodyPr/>
          <a:lstStyle/>
          <a:p>
            <a:pPr>
              <a:buFont typeface="Arial" panose="020B0604020202020204" pitchFamily="34" charset="0"/>
              <a:buChar char="•"/>
            </a:pPr>
            <a:r>
              <a:rPr lang="en-US" dirty="0"/>
              <a:t>legacy systems store the data</a:t>
            </a:r>
          </a:p>
          <a:p>
            <a:pPr>
              <a:buFont typeface="Arial" panose="020B0604020202020204" pitchFamily="34" charset="0"/>
              <a:buChar char="•"/>
            </a:pPr>
            <a:r>
              <a:rPr lang="en-US" dirty="0"/>
              <a:t>Data quality and timeliness is an issue</a:t>
            </a:r>
          </a:p>
          <a:p>
            <a:pPr>
              <a:buFont typeface="Arial" panose="020B0604020202020204" pitchFamily="34" charset="0"/>
              <a:buChar char="•"/>
            </a:pPr>
            <a:r>
              <a:rPr lang="en-US" dirty="0"/>
              <a:t>No single source of truth</a:t>
            </a:r>
          </a:p>
          <a:p>
            <a:pPr>
              <a:buFont typeface="Arial" panose="020B0604020202020204" pitchFamily="34" charset="0"/>
              <a:buChar char="•"/>
            </a:pPr>
            <a:r>
              <a:rPr lang="en-US" dirty="0"/>
              <a:t>Extensive data cleaning</a:t>
            </a:r>
          </a:p>
        </p:txBody>
      </p:sp>
      <p:pic>
        <p:nvPicPr>
          <p:cNvPr id="5" name="Bild 3">
            <a:extLst>
              <a:ext uri="{FF2B5EF4-FFF2-40B4-BE49-F238E27FC236}">
                <a16:creationId xmlns:a16="http://schemas.microsoft.com/office/drawing/2014/main" id="{6E28A0D8-8A14-B94F-B18A-022482C9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0" y="2428867"/>
            <a:ext cx="6986638" cy="3860739"/>
          </a:xfrm>
          <a:prstGeom prst="rect">
            <a:avLst/>
          </a:prstGeom>
          <a:ln>
            <a:noFill/>
          </a:ln>
          <a:effectLst>
            <a:softEdge rad="112500"/>
          </a:effectLst>
        </p:spPr>
      </p:pic>
    </p:spTree>
    <p:extLst>
      <p:ext uri="{BB962C8B-B14F-4D97-AF65-F5344CB8AC3E}">
        <p14:creationId xmlns:p14="http://schemas.microsoft.com/office/powerpoint/2010/main" val="21124595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F53BF-C394-E944-9C91-75354C966ED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B8C677B-6CA0-2948-BFCA-81BCC9653858}"/>
              </a:ext>
            </a:extLst>
          </p:cNvPr>
          <p:cNvSpPr>
            <a:spLocks noGrp="1"/>
          </p:cNvSpPr>
          <p:nvPr>
            <p:ph idx="1"/>
          </p:nvPr>
        </p:nvSpPr>
        <p:spPr/>
        <p:txBody>
          <a:bodyPr/>
          <a:lstStyle/>
          <a:p>
            <a:endParaRPr lang="de-DE" dirty="0"/>
          </a:p>
        </p:txBody>
      </p:sp>
      <p:pic>
        <p:nvPicPr>
          <p:cNvPr id="4" name="Shape 932">
            <a:extLst>
              <a:ext uri="{FF2B5EF4-FFF2-40B4-BE49-F238E27FC236}">
                <a16:creationId xmlns:a16="http://schemas.microsoft.com/office/drawing/2014/main" id="{41642D89-4B30-3246-A624-BE90A9AABD0B}"/>
              </a:ext>
            </a:extLst>
          </p:cNvPr>
          <p:cNvPicPr preferRelativeResize="0"/>
          <p:nvPr/>
        </p:nvPicPr>
        <p:blipFill rotWithShape="1">
          <a:blip r:embed="rId3">
            <a:alphaModFix/>
          </a:blip>
          <a:srcRect b="41616"/>
          <a:stretch/>
        </p:blipFill>
        <p:spPr>
          <a:xfrm>
            <a:off x="-1132609" y="-1340427"/>
            <a:ext cx="8156863" cy="7137333"/>
          </a:xfrm>
          <a:prstGeom prst="rect">
            <a:avLst/>
          </a:prstGeom>
          <a:noFill/>
          <a:ln>
            <a:noFill/>
          </a:ln>
        </p:spPr>
      </p:pic>
      <p:pic>
        <p:nvPicPr>
          <p:cNvPr id="5" name="Shape 932">
            <a:extLst>
              <a:ext uri="{FF2B5EF4-FFF2-40B4-BE49-F238E27FC236}">
                <a16:creationId xmlns:a16="http://schemas.microsoft.com/office/drawing/2014/main" id="{5D191C3F-7E5C-A145-AD0D-C67C43F57F0D}"/>
              </a:ext>
            </a:extLst>
          </p:cNvPr>
          <p:cNvPicPr preferRelativeResize="0"/>
          <p:nvPr/>
        </p:nvPicPr>
        <p:blipFill rotWithShape="1">
          <a:blip r:embed="rId3">
            <a:alphaModFix/>
          </a:blip>
          <a:srcRect l="13133" t="53571"/>
          <a:stretch/>
        </p:blipFill>
        <p:spPr>
          <a:xfrm>
            <a:off x="6307282" y="1672937"/>
            <a:ext cx="6473536" cy="5122718"/>
          </a:xfrm>
          <a:prstGeom prst="rect">
            <a:avLst/>
          </a:prstGeom>
          <a:noFill/>
          <a:ln>
            <a:noFill/>
          </a:ln>
        </p:spPr>
      </p:pic>
    </p:spTree>
    <p:extLst>
      <p:ext uri="{BB962C8B-B14F-4D97-AF65-F5344CB8AC3E}">
        <p14:creationId xmlns:p14="http://schemas.microsoft.com/office/powerpoint/2010/main" val="2839956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Get</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Overcome</a:t>
            </a:r>
            <a:r>
              <a:rPr lang="de-DE" dirty="0">
                <a:solidFill>
                  <a:schemeClr val="bg1"/>
                </a:solidFill>
              </a:rPr>
              <a:t> </a:t>
            </a:r>
            <a:r>
              <a:rPr lang="de-DE" dirty="0" err="1">
                <a:solidFill>
                  <a:schemeClr val="bg1"/>
                </a:solidFill>
              </a:rPr>
              <a:t>silos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Convince</a:t>
            </a:r>
            <a:r>
              <a:rPr lang="de-DE" dirty="0">
                <a:solidFill>
                  <a:schemeClr val="bg1"/>
                </a:solidFill>
              </a:rPr>
              <a:t> </a:t>
            </a:r>
            <a:r>
              <a:rPr lang="de-DE" dirty="0" err="1">
                <a:solidFill>
                  <a:schemeClr val="bg1"/>
                </a:solidFill>
              </a:rPr>
              <a:t>stakeholders</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get</a:t>
            </a:r>
            <a:r>
              <a:rPr lang="de-DE" dirty="0">
                <a:solidFill>
                  <a:schemeClr val="bg1"/>
                </a:solidFill>
              </a:rPr>
              <a:t> </a:t>
            </a:r>
            <a:r>
              <a:rPr lang="de-DE" dirty="0" err="1">
                <a:solidFill>
                  <a:schemeClr val="bg1"/>
                </a:solidFill>
              </a:rPr>
              <a:t>access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Understand</a:t>
            </a:r>
            <a:r>
              <a:rPr lang="de-DE" dirty="0">
                <a:solidFill>
                  <a:schemeClr val="bg1"/>
                </a:solidFill>
              </a:rPr>
              <a:t> </a:t>
            </a:r>
            <a:r>
              <a:rPr lang="de-DE" dirty="0" err="1">
                <a:solidFill>
                  <a:schemeClr val="bg1"/>
                </a:solidFill>
              </a:rPr>
              <a:t>preprocessing</a:t>
            </a:r>
            <a:r>
              <a:rPr lang="de-DE" dirty="0">
                <a:solidFill>
                  <a:schemeClr val="bg1"/>
                </a:solidFill>
              </a:rPr>
              <a:t> </a:t>
            </a:r>
            <a:r>
              <a:rPr lang="de-DE" dirty="0" err="1">
                <a:solidFill>
                  <a:schemeClr val="bg1"/>
                </a:solidFill>
              </a:rPr>
              <a:t>pipeline</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400300" y="263929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41380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BABC91A-8305-A84F-B6A9-B1596729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160" y="643467"/>
            <a:ext cx="7579679" cy="5571066"/>
          </a:xfrm>
          <a:prstGeom prst="rect">
            <a:avLst/>
          </a:prstGeom>
        </p:spPr>
      </p:pic>
    </p:spTree>
    <p:extLst>
      <p:ext uri="{BB962C8B-B14F-4D97-AF65-F5344CB8AC3E}">
        <p14:creationId xmlns:p14="http://schemas.microsoft.com/office/powerpoint/2010/main" val="5499959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hlinkClick r:id="rId3"/>
            <a:extLst>
              <a:ext uri="{FF2B5EF4-FFF2-40B4-BE49-F238E27FC236}">
                <a16:creationId xmlns:a16="http://schemas.microsoft.com/office/drawing/2014/main" id="{E41F05E3-1260-2A4B-B3CA-328F42BC6724}"/>
              </a:ext>
            </a:extLst>
          </p:cNvPr>
          <p:cNvPicPr>
            <a:picLocks noChangeAspect="1"/>
          </p:cNvPicPr>
          <p:nvPr/>
        </p:nvPicPr>
        <p:blipFill>
          <a:blip r:embed="rId4"/>
          <a:stretch>
            <a:fillRect/>
          </a:stretch>
        </p:blipFill>
        <p:spPr>
          <a:xfrm>
            <a:off x="441140" y="1716893"/>
            <a:ext cx="3554868" cy="1084234"/>
          </a:xfrm>
          <a:prstGeom prst="rect">
            <a:avLst/>
          </a:prstGeom>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a:hlinkClick r:id="rId5"/>
            <a:extLst>
              <a:ext uri="{FF2B5EF4-FFF2-40B4-BE49-F238E27FC236}">
                <a16:creationId xmlns:a16="http://schemas.microsoft.com/office/drawing/2014/main" id="{CEA5F88B-246B-A34A-9722-A09B6C9C874D}"/>
              </a:ext>
            </a:extLst>
          </p:cNvPr>
          <p:cNvPicPr>
            <a:picLocks noChangeAspect="1"/>
          </p:cNvPicPr>
          <p:nvPr/>
        </p:nvPicPr>
        <p:blipFill>
          <a:blip r:embed="rId6"/>
          <a:stretch>
            <a:fillRect/>
          </a:stretch>
        </p:blipFill>
        <p:spPr>
          <a:xfrm>
            <a:off x="8194343" y="1850200"/>
            <a:ext cx="3554870" cy="817620"/>
          </a:xfrm>
          <a:prstGeom prst="rect">
            <a:avLst/>
          </a:prstGeom>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A986C8C-2491-0E43-B5BE-30B7E63E9D67}"/>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a:solidFill>
                  <a:schemeClr val="tx1"/>
                </a:solidFill>
              </a:rPr>
              <a:t>SQL is your friend – if you use it in the right (modularized) way</a:t>
            </a:r>
          </a:p>
        </p:txBody>
      </p:sp>
      <p:pic>
        <p:nvPicPr>
          <p:cNvPr id="4" name="Grafik 3">
            <a:hlinkClick r:id="rId7"/>
            <a:extLst>
              <a:ext uri="{FF2B5EF4-FFF2-40B4-BE49-F238E27FC236}">
                <a16:creationId xmlns:a16="http://schemas.microsoft.com/office/drawing/2014/main" id="{6D6C1E48-B856-4047-81D2-F63C9B84DB88}"/>
              </a:ext>
            </a:extLst>
          </p:cNvPr>
          <p:cNvPicPr>
            <a:picLocks noChangeAspect="1"/>
          </p:cNvPicPr>
          <p:nvPr/>
        </p:nvPicPr>
        <p:blipFill>
          <a:blip r:embed="rId8"/>
          <a:stretch>
            <a:fillRect/>
          </a:stretch>
        </p:blipFill>
        <p:spPr>
          <a:xfrm>
            <a:off x="4317744" y="1494714"/>
            <a:ext cx="3554865" cy="1528591"/>
          </a:xfrm>
          <a:prstGeom prst="rect">
            <a:avLst/>
          </a:prstGeom>
        </p:spPr>
      </p:pic>
      <p:cxnSp>
        <p:nvCxnSpPr>
          <p:cNvPr id="27" name="Straight Connector 26">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37869"/>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grpSp>
        <p:nvGrpSpPr>
          <p:cNvPr id="799" name="Shape 799"/>
          <p:cNvGrpSpPr/>
          <p:nvPr/>
        </p:nvGrpSpPr>
        <p:grpSpPr>
          <a:xfrm>
            <a:off x="3680443" y="1596746"/>
            <a:ext cx="4831110" cy="4559856"/>
            <a:chOff x="1699243" y="58459"/>
            <a:chExt cx="4831110" cy="4559856"/>
          </a:xfrm>
        </p:grpSpPr>
        <p:sp>
          <p:nvSpPr>
            <p:cNvPr id="800" name="Shape 800"/>
            <p:cNvSpPr/>
            <p:nvPr/>
          </p:nvSpPr>
          <p:spPr>
            <a:xfrm>
              <a:off x="2711766" y="58459"/>
              <a:ext cx="2806065" cy="2806065"/>
            </a:xfrm>
            <a:prstGeom prst="ellipse">
              <a:avLst/>
            </a:prstGeom>
            <a:solidFill>
              <a:schemeClr val="accent2">
                <a:alpha val="4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txBox="1"/>
            <p:nvPr/>
          </p:nvSpPr>
          <p:spPr>
            <a:xfrm>
              <a:off x="3085908" y="549520"/>
              <a:ext cx="2057780" cy="1262729"/>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Volume</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Terabytes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Records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Transactions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Tables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Files</a:t>
              </a:r>
            </a:p>
          </p:txBody>
        </p:sp>
        <p:sp>
          <p:nvSpPr>
            <p:cNvPr id="802" name="Shape 802"/>
            <p:cNvSpPr/>
            <p:nvPr/>
          </p:nvSpPr>
          <p:spPr>
            <a:xfrm>
              <a:off x="3724289" y="1812250"/>
              <a:ext cx="2806065" cy="2806065"/>
            </a:xfrm>
            <a:prstGeom prst="ellipse">
              <a:avLst/>
            </a:prstGeom>
            <a:solidFill>
              <a:srgbClr val="8C8C8F">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3" name="Shape 803"/>
            <p:cNvSpPr txBox="1"/>
            <p:nvPr/>
          </p:nvSpPr>
          <p:spPr>
            <a:xfrm>
              <a:off x="4582476"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Variety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Unstructured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Semistructures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All the above</a:t>
              </a:r>
            </a:p>
          </p:txBody>
        </p:sp>
        <p:sp>
          <p:nvSpPr>
            <p:cNvPr id="804" name="Shape 804"/>
            <p:cNvSpPr/>
            <p:nvPr/>
          </p:nvSpPr>
          <p:spPr>
            <a:xfrm>
              <a:off x="1699243" y="1812250"/>
              <a:ext cx="2806065" cy="2806065"/>
            </a:xfrm>
            <a:prstGeom prst="ellipse">
              <a:avLst/>
            </a:prstGeom>
            <a:solidFill>
              <a:srgbClr val="5E5E61">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txBox="1"/>
            <p:nvPr/>
          </p:nvSpPr>
          <p:spPr>
            <a:xfrm>
              <a:off x="1963483"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Velocity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Batch</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Near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Real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Streams</a:t>
              </a:r>
            </a:p>
          </p:txBody>
        </p:sp>
      </p:grpSp>
      <p:sp>
        <p:nvSpPr>
          <p:cNvPr id="807" name="Shape 807"/>
          <p:cNvSpPr txBox="1">
            <a:spLocks noGrp="1"/>
          </p:cNvSpPr>
          <p:nvPr>
            <p:ph type="title"/>
          </p:nvPr>
        </p:nvSpPr>
        <p:spPr>
          <a:xfrm>
            <a:off x="1981200" y="171451"/>
            <a:ext cx="8229600" cy="701731"/>
          </a:xfrm>
          <a:prstGeom prst="rect">
            <a:avLst/>
          </a:prstGeom>
          <a:noFill/>
          <a:ln>
            <a:noFill/>
          </a:ln>
        </p:spPr>
        <p:txBody>
          <a:bodyPr vert="horz" wrap="square" lIns="0" tIns="0" rIns="0" bIns="0" rtlCol="0" anchor="b" anchorCtr="0">
            <a:noAutofit/>
          </a:bodyPr>
          <a:lstStyle/>
          <a:p>
            <a:pPr>
              <a:buSzPct val="25000"/>
            </a:pPr>
            <a:r>
              <a:rPr lang="en-US" dirty="0"/>
              <a:t>3 Vs of Data</a:t>
            </a:r>
          </a:p>
        </p:txBody>
      </p:sp>
      <p:sp>
        <p:nvSpPr>
          <p:cNvPr id="809" name="Shape 809"/>
          <p:cNvSpPr/>
          <p:nvPr/>
        </p:nvSpPr>
        <p:spPr>
          <a:xfrm>
            <a:off x="5396318" y="3073401"/>
            <a:ext cx="1396115" cy="1396115"/>
          </a:xfrm>
          <a:prstGeom prst="ellipse">
            <a:avLst/>
          </a:prstGeom>
          <a:solidFill>
            <a:schemeClr val="accent1"/>
          </a:solidFill>
          <a:ln w="38100" cap="flat" cmpd="sng">
            <a:solidFill>
              <a:schemeClr val="lt1"/>
            </a:solidFill>
            <a:prstDash val="solid"/>
            <a:round/>
            <a:headEnd type="none" w="med" len="med"/>
            <a:tailEnd type="none" w="med" len="med"/>
          </a:ln>
          <a:effectLst>
            <a:outerShdw blurRad="39999" dist="20000" dir="5400000" rotWithShape="0">
              <a:srgbClr val="000000">
                <a:alpha val="37254"/>
              </a:srgbClr>
            </a:outerShdw>
          </a:effectLst>
        </p:spPr>
        <p:txBody>
          <a:bodyPr wrap="square" lIns="91425" tIns="45700" rIns="91425" bIns="45700" anchor="ctr" anchorCtr="0">
            <a:noAutofit/>
          </a:bodyPr>
          <a:lstStyle/>
          <a:p>
            <a:pPr algn="ctr">
              <a:buClr>
                <a:schemeClr val="lt1"/>
              </a:buClr>
              <a:buSzPct val="25000"/>
            </a:pPr>
            <a:r>
              <a:rPr lang="en-US" sz="1200">
                <a:solidFill>
                  <a:schemeClr val="lt1"/>
                </a:solidFill>
                <a:latin typeface="Verdana"/>
                <a:ea typeface="Verdana"/>
                <a:cs typeface="Verdana"/>
                <a:sym typeface="Verdana"/>
              </a:rPr>
              <a:t>3 Vs of Data</a:t>
            </a:r>
          </a:p>
        </p:txBody>
      </p:sp>
      <p:sp>
        <p:nvSpPr>
          <p:cNvPr id="14" name="Shape 810">
            <a:extLst>
              <a:ext uri="{FF2B5EF4-FFF2-40B4-BE49-F238E27FC236}">
                <a16:creationId xmlns:a16="http://schemas.microsoft.com/office/drawing/2014/main" id="{5A4A9857-4B35-D34D-8616-DC1D3A28F806}"/>
              </a:ext>
            </a:extLst>
          </p:cNvPr>
          <p:cNvSpPr txBox="1"/>
          <p:nvPr/>
        </p:nvSpPr>
        <p:spPr>
          <a:xfrm>
            <a:off x="1610746" y="6298881"/>
            <a:ext cx="740906" cy="200053"/>
          </a:xfrm>
          <a:prstGeom prst="rect">
            <a:avLst/>
          </a:prstGeom>
          <a:noFill/>
          <a:ln>
            <a:noFill/>
          </a:ln>
        </p:spPr>
        <p:txBody>
          <a:bodyPr wrap="square" lIns="91425" tIns="45700" rIns="91425" bIns="45700" anchor="t" anchorCtr="0">
            <a:noAutofit/>
          </a:bodyPr>
          <a:lstStyle/>
          <a:p>
            <a:pPr>
              <a:buClr>
                <a:schemeClr val="dk1"/>
              </a:buClr>
              <a:buSzPct val="25000"/>
            </a:pPr>
            <a:r>
              <a:rPr lang="en-US" sz="700" dirty="0">
                <a:solidFill>
                  <a:schemeClr val="dk1"/>
                </a:solidFill>
                <a:latin typeface="Century Gothic"/>
                <a:ea typeface="Century Gothic"/>
                <a:cs typeface="Century Gothic"/>
                <a:sym typeface="Century Gothic"/>
              </a:rPr>
              <a:t>Source: IBM</a:t>
            </a:r>
          </a:p>
        </p:txBody>
      </p:sp>
    </p:spTree>
    <p:extLst>
      <p:ext uri="{BB962C8B-B14F-4D97-AF65-F5344CB8AC3E}">
        <p14:creationId xmlns:p14="http://schemas.microsoft.com/office/powerpoint/2010/main" val="17016684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E1CBA7-176B-F747-B7B4-63296289AB6F}"/>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3 Vs of Data | volume</a:t>
            </a:r>
            <a:endParaRPr lang="de-DE">
              <a:solidFill>
                <a:schemeClr val="tx1">
                  <a:lumMod val="85000"/>
                  <a:lumOff val="15000"/>
                </a:schemeClr>
              </a:solidFill>
            </a:endParaRPr>
          </a:p>
        </p:txBody>
      </p:sp>
      <p:graphicFrame>
        <p:nvGraphicFramePr>
          <p:cNvPr id="21" name="Inhaltsplatzhalter 5">
            <a:extLst>
              <a:ext uri="{FF2B5EF4-FFF2-40B4-BE49-F238E27FC236}">
                <a16:creationId xmlns:a16="http://schemas.microsoft.com/office/drawing/2014/main" id="{9A17F55B-8F5A-4DA1-BE51-0019C0073C51}"/>
              </a:ext>
            </a:extLst>
          </p:cNvPr>
          <p:cNvGraphicFramePr>
            <a:graphicFrameLocks noGrp="1"/>
          </p:cNvGraphicFramePr>
          <p:nvPr>
            <p:ph idx="1"/>
            <p:extLst>
              <p:ext uri="{D42A27DB-BD31-4B8C-83A1-F6EECF244321}">
                <p14:modId xmlns:p14="http://schemas.microsoft.com/office/powerpoint/2010/main" val="424547787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80554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32"/>
        <p:cNvGrpSpPr/>
        <p:nvPr/>
      </p:nvGrpSpPr>
      <p:grpSpPr>
        <a:xfrm>
          <a:off x="0" y="0"/>
          <a:ext cx="0" cy="0"/>
          <a:chOff x="0" y="0"/>
          <a:chExt cx="0" cy="0"/>
        </a:xfrm>
      </p:grpSpPr>
      <p:sp>
        <p:nvSpPr>
          <p:cNvPr id="74"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5" name="Shape 835"/>
          <p:cNvSpPr txBox="1">
            <a:spLocks noGrp="1"/>
          </p:cNvSpPr>
          <p:nvPr>
            <p:ph type="title"/>
          </p:nvPr>
        </p:nvSpPr>
        <p:spPr>
          <a:xfrm>
            <a:off x="581192" y="702156"/>
            <a:ext cx="11029616" cy="1188720"/>
          </a:xfrm>
          <a:prstGeom prst="rect">
            <a:avLst/>
          </a:prstGeom>
        </p:spPr>
        <p:txBody>
          <a:bodyPr vert="horz" lIns="0" tIns="0" rIns="0" bIns="0" rtlCol="0" anchorCtr="0">
            <a:normAutofit/>
          </a:bodyPr>
          <a:lstStyle/>
          <a:p>
            <a:pPr>
              <a:buSzPct val="25000"/>
            </a:pPr>
            <a:r>
              <a:rPr lang="en-US">
                <a:solidFill>
                  <a:schemeClr val="tx1">
                    <a:lumMod val="85000"/>
                    <a:lumOff val="15000"/>
                  </a:schemeClr>
                </a:solidFill>
              </a:rPr>
              <a:t>3 Vs of Data | Variety </a:t>
            </a:r>
          </a:p>
        </p:txBody>
      </p:sp>
      <p:sp>
        <p:nvSpPr>
          <p:cNvPr id="7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9" name="Shape 833">
            <a:extLst>
              <a:ext uri="{FF2B5EF4-FFF2-40B4-BE49-F238E27FC236}">
                <a16:creationId xmlns:a16="http://schemas.microsoft.com/office/drawing/2014/main" id="{ACD32B82-246D-4139-8937-E807DBA1D544}"/>
              </a:ext>
            </a:extLst>
          </p:cNvPr>
          <p:cNvGraphicFramePr>
            <a:graphicFrameLocks noGrp="1"/>
          </p:cNvGraphicFramePr>
          <p:nvPr>
            <p:ph idx="1"/>
            <p:extLst>
              <p:ext uri="{D42A27DB-BD31-4B8C-83A1-F6EECF244321}">
                <p14:modId xmlns:p14="http://schemas.microsoft.com/office/powerpoint/2010/main" val="72777391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9242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A7FB8E-B6B7-9042-AB30-2509255AFB01}"/>
              </a:ext>
            </a:extLst>
          </p:cNvPr>
          <p:cNvPicPr>
            <a:picLocks noGrp="1" noChangeAspect="1" noChangeArrowheads="1"/>
          </p:cNvPicPr>
          <p:nvPr>
            <p:ph idx="1"/>
          </p:nvPr>
        </p:nvPicPr>
        <p:blipFill>
          <a:blip r:embed="rId3" cstate="print"/>
          <a:stretch>
            <a:fillRect/>
          </a:stretch>
        </p:blipFill>
        <p:spPr bwMode="auto">
          <a:xfrm>
            <a:off x="3124764" y="643467"/>
            <a:ext cx="5942472" cy="5571066"/>
          </a:xfrm>
          <a:prstGeom prst="rect">
            <a:avLst/>
          </a:prstGeom>
          <a:noFill/>
        </p:spPr>
      </p:pic>
      <p:sp>
        <p:nvSpPr>
          <p:cNvPr id="11" name="Ellipse 4">
            <a:extLst>
              <a:ext uri="{FF2B5EF4-FFF2-40B4-BE49-F238E27FC236}">
                <a16:creationId xmlns:a16="http://schemas.microsoft.com/office/drawing/2014/main" id="{E042BAB5-8AF4-E54F-88F2-04953DE66E38}"/>
              </a:ext>
            </a:extLst>
          </p:cNvPr>
          <p:cNvSpPr/>
          <p:nvPr/>
        </p:nvSpPr>
        <p:spPr>
          <a:xfrm>
            <a:off x="7595614" y="563489"/>
            <a:ext cx="1944216"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9" name="Textfeld 8">
            <a:extLst>
              <a:ext uri="{FF2B5EF4-FFF2-40B4-BE49-F238E27FC236}">
                <a16:creationId xmlns:a16="http://schemas.microsoft.com/office/drawing/2014/main" id="{8AB7BE72-8CD9-E240-8377-59FB4B0649F3}"/>
              </a:ext>
            </a:extLst>
          </p:cNvPr>
          <p:cNvSpPr txBox="1"/>
          <p:nvPr/>
        </p:nvSpPr>
        <p:spPr>
          <a:xfrm>
            <a:off x="7973898" y="1059423"/>
            <a:ext cx="1512168" cy="461665"/>
          </a:xfrm>
          <a:prstGeom prst="rect">
            <a:avLst/>
          </a:prstGeom>
          <a:solidFill>
            <a:schemeClr val="bg1"/>
          </a:solidFill>
        </p:spPr>
        <p:txBody>
          <a:bodyPr wrap="square" rtlCol="0">
            <a:spAutoFit/>
          </a:bodyPr>
          <a:lstStyle/>
          <a:p>
            <a:pPr>
              <a:spcAft>
                <a:spcPts val="600"/>
              </a:spcAft>
            </a:pPr>
            <a:r>
              <a:rPr lang="de-AT" sz="2400" dirty="0" err="1"/>
              <a:t>Logged</a:t>
            </a:r>
            <a:r>
              <a:rPr lang="de-AT" sz="2400" dirty="0"/>
              <a:t> in</a:t>
            </a:r>
          </a:p>
        </p:txBody>
      </p:sp>
    </p:spTree>
    <p:extLst>
      <p:ext uri="{BB962C8B-B14F-4D97-AF65-F5344CB8AC3E}">
        <p14:creationId xmlns:p14="http://schemas.microsoft.com/office/powerpoint/2010/main" val="10645136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41"/>
        <p:cNvGrpSpPr/>
        <p:nvPr/>
      </p:nvGrpSpPr>
      <p:grpSpPr>
        <a:xfrm>
          <a:off x="0" y="0"/>
          <a:ext cx="0" cy="0"/>
          <a:chOff x="0" y="0"/>
          <a:chExt cx="0" cy="0"/>
        </a:xfrm>
      </p:grpSpPr>
      <p:sp>
        <p:nvSpPr>
          <p:cNvPr id="83" name="Rectangle 8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Shape 844"/>
          <p:cNvSpPr txBox="1">
            <a:spLocks noGrp="1"/>
          </p:cNvSpPr>
          <p:nvPr>
            <p:ph type="title"/>
          </p:nvPr>
        </p:nvSpPr>
        <p:spPr>
          <a:xfrm>
            <a:off x="746228" y="1037967"/>
            <a:ext cx="3054091" cy="4709131"/>
          </a:xfrm>
          <a:prstGeom prst="rect">
            <a:avLst/>
          </a:prstGeom>
        </p:spPr>
        <p:txBody>
          <a:bodyPr vert="horz" lIns="0" tIns="0" rIns="0" bIns="0" rtlCol="0" anchor="ctr" anchorCtr="0">
            <a:normAutofit/>
          </a:bodyPr>
          <a:lstStyle/>
          <a:p>
            <a:pPr>
              <a:buSzPct val="25000"/>
            </a:pPr>
            <a:r>
              <a:rPr lang="en-US">
                <a:solidFill>
                  <a:schemeClr val="bg1">
                    <a:lumMod val="85000"/>
                    <a:lumOff val="15000"/>
                  </a:schemeClr>
                </a:solidFill>
              </a:rPr>
              <a:t>3 Vs of Data | Velocity</a:t>
            </a:r>
          </a:p>
        </p:txBody>
      </p:sp>
      <p:sp>
        <p:nvSpPr>
          <p:cNvPr id="85" name="Rectangle 84">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48" name="Shape 842">
            <a:extLst>
              <a:ext uri="{FF2B5EF4-FFF2-40B4-BE49-F238E27FC236}">
                <a16:creationId xmlns:a16="http://schemas.microsoft.com/office/drawing/2014/main" id="{FCFD7C7B-656B-4C8C-863C-5876D2DF2150}"/>
              </a:ext>
            </a:extLst>
          </p:cNvPr>
          <p:cNvGraphicFramePr>
            <a:graphicFrameLocks noGrp="1"/>
          </p:cNvGraphicFramePr>
          <p:nvPr>
            <p:ph idx="1"/>
            <p:extLst>
              <p:ext uri="{D42A27DB-BD31-4B8C-83A1-F6EECF244321}">
                <p14:modId xmlns:p14="http://schemas.microsoft.com/office/powerpoint/2010/main" val="181361814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8887930"/>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xfrm>
            <a:off x="581192" y="151433"/>
            <a:ext cx="11029616" cy="1188720"/>
          </a:xfrm>
          <a:prstGeom prst="rect">
            <a:avLst/>
          </a:prstGeom>
          <a:noFill/>
          <a:ln>
            <a:noFill/>
          </a:ln>
        </p:spPr>
        <p:txBody>
          <a:bodyPr vert="horz" wrap="square" lIns="91425" tIns="91425" rIns="91425" bIns="91425" rtlCol="0" anchor="b" anchorCtr="0">
            <a:noAutofit/>
          </a:bodyPr>
          <a:lstStyle/>
          <a:p>
            <a:pPr>
              <a:buSzPct val="25000"/>
            </a:pPr>
            <a:r>
              <a:rPr lang="de-AT" dirty="0" err="1"/>
              <a:t>Two</a:t>
            </a:r>
            <a:r>
              <a:rPr lang="de-AT" dirty="0"/>
              <a:t> </a:t>
            </a:r>
            <a:r>
              <a:rPr lang="de-AT" dirty="0" err="1"/>
              <a:t>Types</a:t>
            </a:r>
            <a:r>
              <a:rPr lang="de-AT" dirty="0"/>
              <a:t> </a:t>
            </a:r>
            <a:r>
              <a:rPr lang="de-AT" dirty="0" err="1"/>
              <a:t>of</a:t>
            </a:r>
            <a:r>
              <a:rPr lang="de-AT" dirty="0"/>
              <a:t> </a:t>
            </a:r>
            <a:r>
              <a:rPr lang="de-AT" dirty="0" err="1"/>
              <a:t>Universe</a:t>
            </a:r>
            <a:r>
              <a:rPr lang="de-AT" dirty="0"/>
              <a:t>: </a:t>
            </a:r>
            <a:r>
              <a:rPr lang="de-AT" dirty="0" err="1"/>
              <a:t>Our</a:t>
            </a:r>
            <a:r>
              <a:rPr lang="de-AT" dirty="0"/>
              <a:t> </a:t>
            </a:r>
            <a:r>
              <a:rPr lang="de-AT" dirty="0" err="1"/>
              <a:t>Universe</a:t>
            </a:r>
            <a:r>
              <a:rPr lang="de-AT" dirty="0"/>
              <a:t> </a:t>
            </a:r>
            <a:r>
              <a:rPr lang="de-AT" dirty="0" err="1"/>
              <a:t>and</a:t>
            </a:r>
            <a:r>
              <a:rPr lang="de-AT" dirty="0"/>
              <a:t> </a:t>
            </a:r>
            <a:r>
              <a:rPr lang="de-AT" dirty="0" err="1"/>
              <a:t>the</a:t>
            </a:r>
            <a:r>
              <a:rPr lang="de-AT" dirty="0"/>
              <a:t> „</a:t>
            </a:r>
            <a:r>
              <a:rPr lang="de-AT" dirty="0" err="1"/>
              <a:t>Tidyverse</a:t>
            </a:r>
            <a:r>
              <a:rPr lang="de-AT" dirty="0"/>
              <a:t>“</a:t>
            </a:r>
          </a:p>
        </p:txBody>
      </p:sp>
      <p:sp>
        <p:nvSpPr>
          <p:cNvPr id="3" name="Explosion 2 2"/>
          <p:cNvSpPr/>
          <p:nvPr/>
        </p:nvSpPr>
        <p:spPr>
          <a:xfrm>
            <a:off x="2476500" y="1447800"/>
            <a:ext cx="7239000" cy="5029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a:solidFill>
                  <a:srgbClr val="FFFFFF"/>
                </a:solidFill>
              </a:rPr>
              <a:t>Chaos Entropy Disorder</a:t>
            </a:r>
            <a:endParaRPr lang="en-GB" sz="3600" dirty="0">
              <a:solidFill>
                <a:srgbClr val="FFFFFF"/>
              </a:solidFill>
            </a:endParaRPr>
          </a:p>
        </p:txBody>
      </p:sp>
      <p:sp>
        <p:nvSpPr>
          <p:cNvPr id="2" name="Flowchart: Internal Storage 1"/>
          <p:cNvSpPr/>
          <p:nvPr/>
        </p:nvSpPr>
        <p:spPr>
          <a:xfrm>
            <a:off x="2476500" y="1447800"/>
            <a:ext cx="7239000" cy="5029200"/>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3393554" y="1297081"/>
            <a:ext cx="6321946" cy="830997"/>
          </a:xfrm>
          <a:prstGeom prst="rect">
            <a:avLst/>
          </a:prstGeom>
          <a:noFill/>
        </p:spPr>
        <p:txBody>
          <a:bodyPr wrap="square" rtlCol="0">
            <a:spAutoFit/>
          </a:bodyPr>
          <a:lstStyle/>
          <a:p>
            <a:pPr algn="ctr"/>
            <a:r>
              <a:rPr lang="de-AT" sz="4800" dirty="0">
                <a:solidFill>
                  <a:schemeClr val="bg1"/>
                </a:solidFill>
              </a:rPr>
              <a:t>Attributes</a:t>
            </a:r>
            <a:endParaRPr lang="en-GB" sz="4800" dirty="0">
              <a:solidFill>
                <a:schemeClr val="bg1"/>
              </a:solidFill>
            </a:endParaRPr>
          </a:p>
        </p:txBody>
      </p:sp>
      <p:sp>
        <p:nvSpPr>
          <p:cNvPr id="5" name="TextBox 4"/>
          <p:cNvSpPr txBox="1"/>
          <p:nvPr/>
        </p:nvSpPr>
        <p:spPr>
          <a:xfrm>
            <a:off x="2470224" y="2057400"/>
            <a:ext cx="923330" cy="4419600"/>
          </a:xfrm>
          <a:prstGeom prst="rect">
            <a:avLst/>
          </a:prstGeom>
          <a:noFill/>
        </p:spPr>
        <p:txBody>
          <a:bodyPr vert="vert270" wrap="square" rtlCol="0" anchor="t">
            <a:spAutoFit/>
          </a:bodyPr>
          <a:lstStyle/>
          <a:p>
            <a:pPr algn="ctr"/>
            <a:r>
              <a:rPr lang="de-AT" sz="4800" dirty="0">
                <a:solidFill>
                  <a:schemeClr val="bg1"/>
                </a:solidFill>
              </a:rPr>
              <a:t>Observations</a:t>
            </a:r>
            <a:endParaRPr lang="en-GB" sz="4800" dirty="0">
              <a:solidFill>
                <a:schemeClr val="bg1"/>
              </a:solidFill>
            </a:endParaRPr>
          </a:p>
        </p:txBody>
      </p:sp>
      <p:sp>
        <p:nvSpPr>
          <p:cNvPr id="7" name="TextBox 6"/>
          <p:cNvSpPr txBox="1"/>
          <p:nvPr/>
        </p:nvSpPr>
        <p:spPr>
          <a:xfrm>
            <a:off x="3505200" y="2286000"/>
            <a:ext cx="6210300" cy="2308324"/>
          </a:xfrm>
          <a:prstGeom prst="rect">
            <a:avLst/>
          </a:prstGeom>
          <a:noFill/>
        </p:spPr>
        <p:txBody>
          <a:bodyPr wrap="square" rtlCol="0">
            <a:spAutoFit/>
          </a:bodyPr>
          <a:lstStyle/>
          <a:p>
            <a:pPr algn="ctr"/>
            <a:r>
              <a:rPr lang="de-AT" sz="2400" b="1" u="sng" dirty="0">
                <a:solidFill>
                  <a:schemeClr val="bg1"/>
                </a:solidFill>
              </a:rPr>
              <a:t>The Rules of the Tidyverse</a:t>
            </a:r>
            <a:br>
              <a:rPr lang="de-AT" sz="2400" dirty="0">
                <a:solidFill>
                  <a:schemeClr val="bg1"/>
                </a:solidFill>
              </a:rPr>
            </a:br>
            <a:endParaRPr lang="en-GB" sz="2400" dirty="0">
              <a:solidFill>
                <a:schemeClr val="bg1"/>
              </a:solidFill>
            </a:endParaRPr>
          </a:p>
          <a:p>
            <a:pPr marL="342900" indent="-342900">
              <a:buFont typeface="+mj-lt"/>
              <a:buAutoNum type="arabicPeriod"/>
            </a:pPr>
            <a:r>
              <a:rPr lang="en-GB" sz="2400" dirty="0">
                <a:solidFill>
                  <a:schemeClr val="bg1"/>
                </a:solidFill>
              </a:rPr>
              <a:t>Each variable must have its own </a:t>
            </a:r>
            <a:r>
              <a:rPr lang="en-GB" sz="2400" b="1" i="1" dirty="0">
                <a:solidFill>
                  <a:schemeClr val="bg1"/>
                </a:solidFill>
              </a:rPr>
              <a:t>column</a:t>
            </a:r>
            <a:r>
              <a:rPr lang="en-GB" sz="2400" dirty="0">
                <a:solidFill>
                  <a:schemeClr val="bg1"/>
                </a:solidFill>
              </a:rPr>
              <a:t>.</a:t>
            </a:r>
          </a:p>
          <a:p>
            <a:pPr marL="342900" indent="-342900">
              <a:buFont typeface="+mj-lt"/>
              <a:buAutoNum type="arabicPeriod"/>
            </a:pPr>
            <a:r>
              <a:rPr lang="en-GB" sz="2400" dirty="0">
                <a:solidFill>
                  <a:schemeClr val="bg1"/>
                </a:solidFill>
              </a:rPr>
              <a:t>Each observation must have its own</a:t>
            </a:r>
            <a:r>
              <a:rPr lang="en-GB" sz="2400" i="1" dirty="0">
                <a:solidFill>
                  <a:schemeClr val="bg1"/>
                </a:solidFill>
              </a:rPr>
              <a:t> </a:t>
            </a:r>
            <a:r>
              <a:rPr lang="en-GB" sz="2400" b="1" i="1" dirty="0">
                <a:solidFill>
                  <a:schemeClr val="bg1"/>
                </a:solidFill>
              </a:rPr>
              <a:t>row</a:t>
            </a:r>
            <a:r>
              <a:rPr lang="en-GB" sz="2400" dirty="0">
                <a:solidFill>
                  <a:schemeClr val="bg1"/>
                </a:solidFill>
              </a:rPr>
              <a:t>.</a:t>
            </a:r>
          </a:p>
          <a:p>
            <a:pPr marL="342900" indent="-342900">
              <a:buFont typeface="+mj-lt"/>
              <a:buAutoNum type="arabicPeriod"/>
            </a:pPr>
            <a:r>
              <a:rPr lang="en-GB" sz="2400" dirty="0">
                <a:solidFill>
                  <a:schemeClr val="bg1"/>
                </a:solidFill>
              </a:rPr>
              <a:t>Each value must have its own </a:t>
            </a:r>
            <a:r>
              <a:rPr lang="en-GB" sz="2400" b="1" i="1" dirty="0">
                <a:solidFill>
                  <a:schemeClr val="bg1"/>
                </a:solidFill>
              </a:rPr>
              <a:t>cell</a:t>
            </a:r>
            <a:r>
              <a:rPr lang="en-GB" sz="2400" dirty="0">
                <a:solidFill>
                  <a:schemeClr val="bg1"/>
                </a:solidFill>
              </a:rPr>
              <a:t>.</a:t>
            </a:r>
          </a:p>
          <a:p>
            <a:endParaRPr lang="en-GB" sz="24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150818"/>
            <a:ext cx="5105304" cy="406693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716" y="2150819"/>
            <a:ext cx="5135789" cy="410433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734" y="2128077"/>
            <a:ext cx="5197058" cy="41270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1" y="4594325"/>
            <a:ext cx="1523809" cy="1765079"/>
          </a:xfrm>
          <a:prstGeom prst="rect">
            <a:avLst/>
          </a:prstGeom>
        </p:spPr>
      </p:pic>
    </p:spTree>
    <p:extLst>
      <p:ext uri="{BB962C8B-B14F-4D97-AF65-F5344CB8AC3E}">
        <p14:creationId xmlns:p14="http://schemas.microsoft.com/office/powerpoint/2010/main" val="28483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1750" fill="hold"/>
                                        <p:tgtEl>
                                          <p:spTgt spid="5"/>
                                        </p:tgtEl>
                                        <p:attrNameLst>
                                          <p:attrName>ppt_w</p:attrName>
                                        </p:attrNameLst>
                                      </p:cBhvr>
                                      <p:tavLst>
                                        <p:tav tm="0">
                                          <p:val>
                                            <p:fltVal val="0"/>
                                          </p:val>
                                        </p:tav>
                                        <p:tav tm="100000">
                                          <p:val>
                                            <p:strVal val="#ppt_w"/>
                                          </p:val>
                                        </p:tav>
                                      </p:tavLst>
                                    </p:anim>
                                    <p:anim calcmode="lin" valueType="num">
                                      <p:cBhvr>
                                        <p:cTn id="20" dur="1750" fill="hold"/>
                                        <p:tgtEl>
                                          <p:spTgt spid="5"/>
                                        </p:tgtEl>
                                        <p:attrNameLst>
                                          <p:attrName>ppt_h</p:attrName>
                                        </p:attrNameLst>
                                      </p:cBhvr>
                                      <p:tavLst>
                                        <p:tav tm="0">
                                          <p:val>
                                            <p:fltVal val="0"/>
                                          </p:val>
                                        </p:tav>
                                        <p:tav tm="100000">
                                          <p:val>
                                            <p:strVal val="#ppt_h"/>
                                          </p:val>
                                        </p:tav>
                                      </p:tavLst>
                                    </p:anim>
                                    <p:anim calcmode="lin" valueType="num">
                                      <p:cBhvr>
                                        <p:cTn id="21" dur="1750" fill="hold"/>
                                        <p:tgtEl>
                                          <p:spTgt spid="5"/>
                                        </p:tgtEl>
                                        <p:attrNameLst>
                                          <p:attrName>style.rotation</p:attrName>
                                        </p:attrNameLst>
                                      </p:cBhvr>
                                      <p:tavLst>
                                        <p:tav tm="0">
                                          <p:val>
                                            <p:fltVal val="90"/>
                                          </p:val>
                                        </p:tav>
                                        <p:tav tm="100000">
                                          <p:val>
                                            <p:fltVal val="0"/>
                                          </p:val>
                                        </p:tav>
                                      </p:tavLst>
                                    </p:anim>
                                    <p:animEffect transition="in" filter="fade">
                                      <p:cBhvr>
                                        <p:cTn id="22" dur="17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50"/>
                                  </p:stCondLst>
                                  <p:childTnLst>
                                    <p:set>
                                      <p:cBhvr>
                                        <p:cTn id="26" dur="1" fill="hold">
                                          <p:stCondLst>
                                            <p:cond delay="24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100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3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buClr>
                <a:schemeClr val="dk1"/>
              </a:buClr>
              <a:buSzPct val="25000"/>
            </a:pPr>
            <a:r>
              <a:rPr lang="en-US" b="0" dirty="0">
                <a:solidFill>
                  <a:schemeClr val="dk1"/>
                </a:solidFill>
                <a:latin typeface="Verdana"/>
                <a:ea typeface="Verdana"/>
                <a:cs typeface="Verdana"/>
                <a:sym typeface="Verdana"/>
              </a:rPr>
              <a:t>Metadata - Using Data to Manage Data</a:t>
            </a:r>
          </a:p>
        </p:txBody>
      </p:sp>
      <p:graphicFrame>
        <p:nvGraphicFramePr>
          <p:cNvPr id="2" name="Diagram 1"/>
          <p:cNvGraphicFramePr/>
          <p:nvPr>
            <p:extLst>
              <p:ext uri="{D42A27DB-BD31-4B8C-83A1-F6EECF244321}">
                <p14:modId xmlns:p14="http://schemas.microsoft.com/office/powerpoint/2010/main" val="819411546"/>
              </p:ext>
            </p:extLst>
          </p:nvPr>
        </p:nvGraphicFramePr>
        <p:xfrm>
          <a:off x="3048000" y="22282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113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478584321"/>
              </p:ext>
            </p:extLst>
          </p:nvPr>
        </p:nvGraphicFramePr>
        <p:xfrm>
          <a:off x="3200400" y="4578928"/>
          <a:ext cx="6096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ieren 2"/>
          <p:cNvGrpSpPr/>
          <p:nvPr/>
        </p:nvGrpSpPr>
        <p:grpSpPr>
          <a:xfrm>
            <a:off x="2990802" y="3605944"/>
            <a:ext cx="2501948" cy="884084"/>
            <a:chOff x="1466802" y="3065616"/>
            <a:chExt cx="2501948" cy="884084"/>
          </a:xfrm>
        </p:grpSpPr>
        <p:sp>
          <p:nvSpPr>
            <p:cNvPr id="6" name="Down Arrow 5"/>
            <p:cNvSpPr/>
            <p:nvPr/>
          </p:nvSpPr>
          <p:spPr>
            <a:xfrm rot="3101493">
              <a:off x="2927350" y="2908300"/>
              <a:ext cx="571500"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39" name="TextBox 8"/>
            <p:cNvSpPr txBox="1">
              <a:spLocks noChangeArrowheads="1"/>
            </p:cNvSpPr>
            <p:nvPr/>
          </p:nvSpPr>
          <p:spPr bwMode="auto">
            <a:xfrm rot="19395511">
              <a:off x="1466802" y="3065616"/>
              <a:ext cx="2269791"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a:solidFill>
                    <a:prstClr val="black"/>
                  </a:solidFill>
                  <a:latin typeface="Arial" charset="0"/>
                  <a:cs typeface="Arial" charset="0"/>
                </a:rPr>
                <a:t>Data </a:t>
              </a:r>
              <a:r>
                <a:rPr lang="de-AT" dirty="0" err="1">
                  <a:solidFill>
                    <a:prstClr val="black"/>
                  </a:solidFill>
                  <a:latin typeface="Arial" charset="0"/>
                  <a:cs typeface="Arial" charset="0"/>
                </a:rPr>
                <a:t>Sources</a:t>
              </a:r>
              <a:r>
                <a:rPr lang="de-AT" dirty="0">
                  <a:solidFill>
                    <a:prstClr val="black"/>
                  </a:solidFill>
                  <a:latin typeface="Arial" charset="0"/>
                  <a:cs typeface="Arial" charset="0"/>
                </a:rPr>
                <a:t> &amp; </a:t>
              </a:r>
              <a:r>
                <a:rPr lang="de-AT" dirty="0" err="1">
                  <a:solidFill>
                    <a:prstClr val="black"/>
                  </a:solidFill>
                  <a:latin typeface="Arial" charset="0"/>
                  <a:cs typeface="Arial" charset="0"/>
                </a:rPr>
                <a:t>Extraction</a:t>
              </a:r>
              <a:endParaRPr lang="de-AT" dirty="0">
                <a:solidFill>
                  <a:prstClr val="black"/>
                </a:solidFill>
                <a:latin typeface="Arial" charset="0"/>
                <a:cs typeface="Arial" charset="0"/>
              </a:endParaRPr>
            </a:p>
          </p:txBody>
        </p:sp>
      </p:grpSp>
      <p:grpSp>
        <p:nvGrpSpPr>
          <p:cNvPr id="9" name="Gruppieren 8"/>
          <p:cNvGrpSpPr/>
          <p:nvPr/>
        </p:nvGrpSpPr>
        <p:grpSpPr>
          <a:xfrm>
            <a:off x="7158038" y="3731906"/>
            <a:ext cx="2880738" cy="785110"/>
            <a:chOff x="5634038" y="3191578"/>
            <a:chExt cx="2880738" cy="785110"/>
          </a:xfrm>
        </p:grpSpPr>
        <p:sp>
          <p:nvSpPr>
            <p:cNvPr id="7" name="Down Arrow 6"/>
            <p:cNvSpPr/>
            <p:nvPr/>
          </p:nvSpPr>
          <p:spPr>
            <a:xfrm rot="18740340">
              <a:off x="6104731" y="2936082"/>
              <a:ext cx="569913"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0" name="TextBox 9"/>
            <p:cNvSpPr txBox="1">
              <a:spLocks noChangeArrowheads="1"/>
            </p:cNvSpPr>
            <p:nvPr/>
          </p:nvSpPr>
          <p:spPr bwMode="auto">
            <a:xfrm rot="2527043">
              <a:off x="5872591" y="3191578"/>
              <a:ext cx="2642185"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err="1">
                  <a:solidFill>
                    <a:prstClr val="black"/>
                  </a:solidFill>
                  <a:latin typeface="Arial" charset="0"/>
                  <a:cs typeface="Arial" charset="0"/>
                </a:rPr>
                <a:t>Presentation</a:t>
              </a:r>
              <a:r>
                <a:rPr lang="de-AT" dirty="0">
                  <a:solidFill>
                    <a:prstClr val="black"/>
                  </a:solidFill>
                  <a:latin typeface="Arial" charset="0"/>
                  <a:cs typeface="Arial" charset="0"/>
                </a:rPr>
                <a:t> &amp; </a:t>
              </a:r>
              <a:r>
                <a:rPr lang="de-AT" dirty="0" err="1">
                  <a:solidFill>
                    <a:prstClr val="black"/>
                  </a:solidFill>
                  <a:latin typeface="Arial" charset="0"/>
                  <a:cs typeface="Arial" charset="0"/>
                </a:rPr>
                <a:t>Collaboration</a:t>
              </a:r>
              <a:endParaRPr lang="de-AT" dirty="0">
                <a:solidFill>
                  <a:prstClr val="black"/>
                </a:solidFill>
                <a:latin typeface="Arial" charset="0"/>
                <a:cs typeface="Arial" charset="0"/>
              </a:endParaRPr>
            </a:p>
          </p:txBody>
        </p:sp>
      </p:grpSp>
      <p:grpSp>
        <p:nvGrpSpPr>
          <p:cNvPr id="4" name="Gruppieren 3"/>
          <p:cNvGrpSpPr/>
          <p:nvPr/>
        </p:nvGrpSpPr>
        <p:grpSpPr>
          <a:xfrm>
            <a:off x="5109410" y="3816929"/>
            <a:ext cx="2225842" cy="1440081"/>
            <a:chOff x="3585410" y="3276600"/>
            <a:chExt cx="2225842" cy="1440081"/>
          </a:xfrm>
        </p:grpSpPr>
        <p:sp>
          <p:nvSpPr>
            <p:cNvPr id="8" name="Down Arrow 7"/>
            <p:cNvSpPr/>
            <p:nvPr/>
          </p:nvSpPr>
          <p:spPr>
            <a:xfrm>
              <a:off x="4419600" y="3276600"/>
              <a:ext cx="569913" cy="8382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1" name="TextBox 10"/>
            <p:cNvSpPr txBox="1">
              <a:spLocks noChangeArrowheads="1"/>
            </p:cNvSpPr>
            <p:nvPr/>
          </p:nvSpPr>
          <p:spPr bwMode="auto">
            <a:xfrm>
              <a:off x="3585410" y="4070350"/>
              <a:ext cx="2225842" cy="646331"/>
            </a:xfrm>
            <a:prstGeom prst="rect">
              <a:avLst/>
            </a:prstGeom>
            <a:noFill/>
            <a:ln w="9525">
              <a:noFill/>
              <a:miter lim="800000"/>
              <a:headEnd/>
              <a:tailEnd/>
            </a:ln>
          </p:spPr>
          <p:txBody>
            <a:bodyPr wrap="square">
              <a:spAutoFit/>
            </a:bodyPr>
            <a:lstStyle/>
            <a:p>
              <a:pPr algn="ctr" fontAlgn="base">
                <a:spcBef>
                  <a:spcPct val="0"/>
                </a:spcBef>
                <a:spcAft>
                  <a:spcPct val="0"/>
                </a:spcAft>
              </a:pPr>
              <a:r>
                <a:rPr lang="de-AT" dirty="0">
                  <a:solidFill>
                    <a:prstClr val="black"/>
                  </a:solidFill>
                  <a:latin typeface="Arial" charset="0"/>
                  <a:cs typeface="Arial" charset="0"/>
                </a:rPr>
                <a:t>Storage &amp; Transformation</a:t>
              </a:r>
            </a:p>
          </p:txBody>
        </p:sp>
      </p:grpSp>
      <p:grpSp>
        <p:nvGrpSpPr>
          <p:cNvPr id="2" name="Gruppieren 1"/>
          <p:cNvGrpSpPr/>
          <p:nvPr/>
        </p:nvGrpSpPr>
        <p:grpSpPr>
          <a:xfrm>
            <a:off x="5334000" y="2216728"/>
            <a:ext cx="1752600" cy="1524000"/>
            <a:chOff x="3810000" y="1676400"/>
            <a:chExt cx="1752600" cy="1524000"/>
          </a:xfrm>
        </p:grpSpPr>
        <p:sp>
          <p:nvSpPr>
            <p:cNvPr id="5" name="Flowchart: Magnetic Disk 4"/>
            <p:cNvSpPr/>
            <p:nvPr/>
          </p:nvSpPr>
          <p:spPr>
            <a:xfrm>
              <a:off x="3810000" y="1676400"/>
              <a:ext cx="1752600" cy="1524000"/>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3" name="TextBox 12"/>
            <p:cNvSpPr txBox="1">
              <a:spLocks noChangeArrowheads="1"/>
            </p:cNvSpPr>
            <p:nvPr/>
          </p:nvSpPr>
          <p:spPr bwMode="auto">
            <a:xfrm>
              <a:off x="3886200" y="2286000"/>
              <a:ext cx="1600200" cy="584775"/>
            </a:xfrm>
            <a:prstGeom prst="rect">
              <a:avLst/>
            </a:prstGeom>
            <a:noFill/>
            <a:ln w="9525">
              <a:noFill/>
              <a:miter lim="800000"/>
              <a:headEnd/>
              <a:tailEnd/>
            </a:ln>
          </p:spPr>
          <p:txBody>
            <a:bodyPr>
              <a:spAutoFit/>
            </a:bodyPr>
            <a:lstStyle/>
            <a:p>
              <a:pPr algn="ctr" fontAlgn="base">
                <a:spcBef>
                  <a:spcPct val="0"/>
                </a:spcBef>
                <a:spcAft>
                  <a:spcPct val="0"/>
                </a:spcAft>
              </a:pPr>
              <a:r>
                <a:rPr lang="de-AT" sz="1600" dirty="0">
                  <a:solidFill>
                    <a:prstClr val="black"/>
                  </a:solidFill>
                  <a:latin typeface="Arial" charset="0"/>
                  <a:cs typeface="Arial" charset="0"/>
                </a:rPr>
                <a:t>Metadata Repository</a:t>
              </a:r>
            </a:p>
          </p:txBody>
        </p:sp>
      </p:grpSp>
      <p:grpSp>
        <p:nvGrpSpPr>
          <p:cNvPr id="11" name="Gruppieren 10"/>
          <p:cNvGrpSpPr/>
          <p:nvPr/>
        </p:nvGrpSpPr>
        <p:grpSpPr>
          <a:xfrm>
            <a:off x="3200400" y="5950528"/>
            <a:ext cx="6019800" cy="381000"/>
            <a:chOff x="1676400" y="5410200"/>
            <a:chExt cx="6019800" cy="381000"/>
          </a:xfrm>
        </p:grpSpPr>
        <p:sp>
          <p:nvSpPr>
            <p:cNvPr id="15" name="TextBox 14"/>
            <p:cNvSpPr txBox="1"/>
            <p:nvPr/>
          </p:nvSpPr>
          <p:spPr>
            <a:xfrm>
              <a:off x="1676400" y="5410200"/>
              <a:ext cx="6019800" cy="381000"/>
            </a:xfrm>
            <a:prstGeom prst="rect">
              <a:avLst/>
            </a:prstGeom>
            <a:gradFill flip="none" rotWithShape="1">
              <a:gsLst>
                <a:gs pos="20000">
                  <a:schemeClr val="accent1">
                    <a:lumMod val="60000"/>
                    <a:lumOff val="40000"/>
                    <a:alpha val="86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accent1">
                  <a:shade val="50000"/>
                </a:schemeClr>
              </a:solidFill>
            </a:ln>
          </p:spPr>
          <p:txBody>
            <a:bodyPr wrap="square">
              <a:spAutoFit/>
            </a:bodyPr>
            <a:lstStyle/>
            <a:p>
              <a:pPr algn="ctr" fontAlgn="base">
                <a:spcBef>
                  <a:spcPct val="0"/>
                </a:spcBef>
                <a:spcAft>
                  <a:spcPct val="0"/>
                </a:spcAft>
                <a:defRPr/>
              </a:pPr>
              <a:endParaRPr lang="en-GB" spc="300" dirty="0">
                <a:solidFill>
                  <a:prstClr val="black"/>
                </a:solidFill>
                <a:latin typeface="Trebuchet MS"/>
                <a:cs typeface="Arial" charset="0"/>
              </a:endParaRPr>
            </a:p>
          </p:txBody>
        </p:sp>
        <p:sp>
          <p:nvSpPr>
            <p:cNvPr id="17" name="TextBox 16"/>
            <p:cNvSpPr txBox="1"/>
            <p:nvPr/>
          </p:nvSpPr>
          <p:spPr>
            <a:xfrm>
              <a:off x="1676400" y="5410200"/>
              <a:ext cx="1219200" cy="381000"/>
            </a:xfrm>
            <a:prstGeom prst="rect">
              <a:avLst/>
            </a:prstGeom>
            <a:noFill/>
          </p:spPr>
          <p:txBody>
            <a:bodyPr wrap="square" rtlCol="0">
              <a:spAutoFit/>
            </a:bodyPr>
            <a:lstStyle/>
            <a:p>
              <a:pPr fontAlgn="base">
                <a:spcBef>
                  <a:spcPct val="0"/>
                </a:spcBef>
                <a:spcAft>
                  <a:spcPct val="0"/>
                </a:spcAft>
              </a:pPr>
              <a:r>
                <a:rPr lang="de-AT" dirty="0">
                  <a:solidFill>
                    <a:prstClr val="black"/>
                  </a:solidFill>
                  <a:latin typeface="Arial" charset="0"/>
                  <a:cs typeface="Arial" charset="0"/>
                </a:rPr>
                <a:t>Technical</a:t>
              </a:r>
              <a:endParaRPr lang="en-GB" dirty="0">
                <a:solidFill>
                  <a:prstClr val="black"/>
                </a:solidFill>
                <a:latin typeface="Arial" charset="0"/>
                <a:cs typeface="Arial" charset="0"/>
              </a:endParaRPr>
            </a:p>
          </p:txBody>
        </p:sp>
        <p:sp>
          <p:nvSpPr>
            <p:cNvPr id="18" name="TextBox 17"/>
            <p:cNvSpPr txBox="1"/>
            <p:nvPr/>
          </p:nvSpPr>
          <p:spPr>
            <a:xfrm>
              <a:off x="6477000" y="5410200"/>
              <a:ext cx="1219200" cy="381000"/>
            </a:xfrm>
            <a:prstGeom prst="rect">
              <a:avLst/>
            </a:prstGeom>
            <a:noFill/>
          </p:spPr>
          <p:txBody>
            <a:bodyPr wrap="square" rtlCol="0">
              <a:spAutoFit/>
            </a:bodyPr>
            <a:lstStyle/>
            <a:p>
              <a:pPr algn="r" fontAlgn="base">
                <a:spcBef>
                  <a:spcPct val="0"/>
                </a:spcBef>
                <a:spcAft>
                  <a:spcPct val="0"/>
                </a:spcAft>
              </a:pPr>
              <a:r>
                <a:rPr lang="de-AT" dirty="0">
                  <a:solidFill>
                    <a:prstClr val="black"/>
                  </a:solidFill>
                  <a:latin typeface="Arial" charset="0"/>
                  <a:cs typeface="Arial" charset="0"/>
                </a:rPr>
                <a:t>Business</a:t>
              </a:r>
              <a:endParaRPr lang="en-GB" dirty="0">
                <a:solidFill>
                  <a:prstClr val="black"/>
                </a:solidFill>
                <a:latin typeface="Arial" charset="0"/>
                <a:cs typeface="Arial" charset="0"/>
              </a:endParaRPr>
            </a:p>
          </p:txBody>
        </p:sp>
      </p:grpSp>
      <p:sp>
        <p:nvSpPr>
          <p:cNvPr id="19"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lnSpc>
                <a:spcPct val="95000"/>
              </a:lnSpc>
              <a:spcBef>
                <a:spcPts val="0"/>
              </a:spcBef>
              <a:buClr>
                <a:schemeClr val="dk1"/>
              </a:buClr>
              <a:buSzPct val="25000"/>
            </a:pPr>
            <a:r>
              <a:rPr lang="en-US" sz="2400" cap="none" dirty="0">
                <a:solidFill>
                  <a:schemeClr val="dk1"/>
                </a:solidFill>
                <a:latin typeface="Verdana"/>
                <a:ea typeface="Verdana"/>
                <a:cs typeface="Verdana"/>
                <a:sym typeface="Verdana"/>
              </a:rPr>
              <a:t>Metadata - Using Data to Manage Data</a:t>
            </a:r>
          </a:p>
        </p:txBody>
      </p:sp>
      <p:sp>
        <p:nvSpPr>
          <p:cNvPr id="13" name="Rechteck 12">
            <a:extLst>
              <a:ext uri="{FF2B5EF4-FFF2-40B4-BE49-F238E27FC236}">
                <a16:creationId xmlns:a16="http://schemas.microsoft.com/office/drawing/2014/main" id="{82AEB4E9-863C-2A4E-8E33-D30774EAD743}"/>
              </a:ext>
            </a:extLst>
          </p:cNvPr>
          <p:cNvSpPr/>
          <p:nvPr/>
        </p:nvSpPr>
        <p:spPr>
          <a:xfrm>
            <a:off x="381000" y="6462665"/>
            <a:ext cx="11429999" cy="307777"/>
          </a:xfrm>
          <a:prstGeom prst="rect">
            <a:avLst/>
          </a:prstGeom>
        </p:spPr>
        <p:txBody>
          <a:bodyPr wrap="square">
            <a:spAutoFit/>
          </a:bodyPr>
          <a:lstStyle/>
          <a:p>
            <a:r>
              <a:rPr lang="de-DE" sz="1400" dirty="0">
                <a:hlinkClick r:id="rId8"/>
              </a:rPr>
              <a:t>https://towardsdatascience.com/how-linkedin-uber-lyft-airbnb-and-netflix-are-solving-data-management-and-discovery-for-machine-9b79ee9184bb</a:t>
            </a:r>
            <a:endParaRPr lang="de-DE" sz="1400" dirty="0"/>
          </a:p>
        </p:txBody>
      </p:sp>
    </p:spTree>
    <p:extLst>
      <p:ext uri="{BB962C8B-B14F-4D97-AF65-F5344CB8AC3E}">
        <p14:creationId xmlns:p14="http://schemas.microsoft.com/office/powerpoint/2010/main" val="3926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1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Shape 621"/>
          <p:cNvSpPr txBox="1">
            <a:spLocks noGrp="1"/>
          </p:cNvSpPr>
          <p:nvPr>
            <p:ph type="title"/>
          </p:nvPr>
        </p:nvSpPr>
        <p:spPr>
          <a:xfrm>
            <a:off x="581192" y="1124999"/>
            <a:ext cx="4076149" cy="4608003"/>
          </a:xfrm>
          <a:prstGeom prst="rect">
            <a:avLst/>
          </a:prstGeom>
        </p:spPr>
        <p:txBody>
          <a:bodyPr vert="horz" lIns="0" tIns="0" rIns="0" bIns="0" rtlCol="0" anchor="ctr" anchorCtr="0">
            <a:normAutofit/>
          </a:bodyPr>
          <a:lstStyle/>
          <a:p>
            <a:pPr>
              <a:buSzPct val="25000"/>
            </a:pPr>
            <a:r>
              <a:rPr lang="en-US" sz="4000" dirty="0">
                <a:solidFill>
                  <a:schemeClr val="accent1"/>
                </a:solidFill>
              </a:rPr>
              <a:t>Take </a:t>
            </a:r>
            <a:r>
              <a:rPr lang="en-US" sz="4000" dirty="0" err="1">
                <a:solidFill>
                  <a:schemeClr val="accent1"/>
                </a:solidFill>
              </a:rPr>
              <a:t>Aways</a:t>
            </a:r>
            <a:r>
              <a:rPr lang="en-US" sz="4000" dirty="0">
                <a:solidFill>
                  <a:schemeClr val="accent1"/>
                </a:solidFill>
              </a:rPr>
              <a:t> from The Data Kitchen</a:t>
            </a:r>
          </a:p>
        </p:txBody>
      </p:sp>
      <p:sp>
        <p:nvSpPr>
          <p:cNvPr id="116" name="Rectangle 115">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9" name="Shape 619"/>
          <p:cNvSpPr txBox="1">
            <a:spLocks noGrp="1"/>
          </p:cNvSpPr>
          <p:nvPr>
            <p:ph idx="1"/>
          </p:nvPr>
        </p:nvSpPr>
        <p:spPr>
          <a:xfrm>
            <a:off x="5117586" y="1005840"/>
            <a:ext cx="6493222" cy="5218315"/>
          </a:xfrm>
          <a:prstGeom prst="rect">
            <a:avLst/>
          </a:prstGeom>
        </p:spPr>
        <p:txBody>
          <a:bodyPr vert="horz" lIns="0" tIns="0" rIns="0" bIns="0" rtlCol="0" anchorCtr="0">
            <a:normAutofit/>
          </a:bodyPr>
          <a:lstStyle/>
          <a:p>
            <a:pPr indent="-228600">
              <a:spcBef>
                <a:spcPts val="1200"/>
              </a:spcBef>
              <a:spcAft>
                <a:spcPts val="0"/>
              </a:spcAft>
            </a:pPr>
            <a:r>
              <a:rPr lang="en-US" sz="1900" dirty="0"/>
              <a:t>DATA ≠ INFORMATION</a:t>
            </a:r>
          </a:p>
          <a:p>
            <a:pPr indent="-228600">
              <a:spcBef>
                <a:spcPts val="1200"/>
              </a:spcBef>
              <a:spcAft>
                <a:spcPts val="0"/>
              </a:spcAft>
            </a:pPr>
            <a:r>
              <a:rPr lang="en-US" sz="1900" i="1" dirty="0"/>
              <a:t>Good</a:t>
            </a:r>
            <a:r>
              <a:rPr lang="en-US" sz="1900" dirty="0"/>
              <a:t> data is only valuable if it is the </a:t>
            </a:r>
            <a:r>
              <a:rPr lang="en-US" sz="1900" i="1" dirty="0"/>
              <a:t>right</a:t>
            </a:r>
            <a:r>
              <a:rPr lang="en-US" sz="1900" dirty="0"/>
              <a:t> data for your purposes</a:t>
            </a:r>
          </a:p>
          <a:p>
            <a:pPr indent="-228600">
              <a:spcBef>
                <a:spcPts val="1200"/>
              </a:spcBef>
              <a:spcAft>
                <a:spcPts val="0"/>
              </a:spcAft>
            </a:pPr>
            <a:r>
              <a:rPr lang="en-US" sz="1900" dirty="0"/>
              <a:t>TIDY DATA is a key asset for any analytical activities</a:t>
            </a:r>
          </a:p>
          <a:p>
            <a:pPr indent="-228600">
              <a:spcBef>
                <a:spcPts val="1200"/>
              </a:spcBef>
              <a:spcAft>
                <a:spcPts val="0"/>
              </a:spcAft>
            </a:pPr>
            <a:r>
              <a:rPr lang="en-US" sz="1900" dirty="0"/>
              <a:t>METADATA is also a valuable type of data</a:t>
            </a:r>
          </a:p>
          <a:p>
            <a:pPr indent="-228600">
              <a:spcBef>
                <a:spcPts val="1200"/>
              </a:spcBef>
              <a:spcAft>
                <a:spcPts val="0"/>
              </a:spcAft>
            </a:pPr>
            <a:r>
              <a:rPr lang="en-US" sz="1900" dirty="0"/>
              <a:t>Data Scientists don’t have to be Data Engineers…but it is good to know what Data Engineering entails and to be able to help out in the data kitchen, when trained staff are in short supply!</a:t>
            </a:r>
          </a:p>
        </p:txBody>
      </p:sp>
    </p:spTree>
    <p:extLst>
      <p:ext uri="{BB962C8B-B14F-4D97-AF65-F5344CB8AC3E}">
        <p14:creationId xmlns:p14="http://schemas.microsoft.com/office/powerpoint/2010/main" val="4032141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Effect transition="in" filter="fade">
                                      <p:cBhvr>
                                        <p:cTn id="7" dur="500"/>
                                        <p:tgtEl>
                                          <p:spTgt spid="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Effect transition="in" filter="fade">
                                      <p:cBhvr>
                                        <p:cTn id="12" dur="500"/>
                                        <p:tgtEl>
                                          <p:spTgt spid="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Effect transition="in" filter="fade">
                                      <p:cBhvr>
                                        <p:cTn id="17" dur="500"/>
                                        <p:tgtEl>
                                          <p:spTgt spid="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Effect transition="in" filter="fade">
                                      <p:cBhvr>
                                        <p:cTn id="22" dur="500"/>
                                        <p:tgtEl>
                                          <p:spTgt spid="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Effect transition="in" filter="fade">
                                      <p:cBhvr>
                                        <p:cTn id="27" dur="500"/>
                                        <p:tgtEl>
                                          <p:spTgt spid="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prepare</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Cleanup</a:t>
            </a:r>
            <a:endParaRPr lang="de-DE" dirty="0">
              <a:solidFill>
                <a:schemeClr val="bg1"/>
              </a:solidFill>
            </a:endParaRPr>
          </a:p>
          <a:p>
            <a:pPr marL="285750" indent="-285750">
              <a:buFont typeface="Arial" panose="020B0604020202020204" pitchFamily="34" charset="0"/>
              <a:buChar char="•"/>
            </a:pPr>
            <a:r>
              <a:rPr lang="de-DE" dirty="0">
                <a:solidFill>
                  <a:schemeClr val="bg1"/>
                </a:solidFill>
              </a:rPr>
              <a:t>Feature </a:t>
            </a:r>
            <a:r>
              <a:rPr lang="de-DE" dirty="0" err="1">
                <a:solidFill>
                  <a:schemeClr val="bg1"/>
                </a:solidFill>
              </a:rPr>
              <a:t>generation</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enrichment</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60109" y="323493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095269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1 (60 </a:t>
            </a:r>
            <a:r>
              <a:rPr lang="de-DE" dirty="0" err="1">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C4EE7213-9927-4382-8C07-153B45E03358}"/>
              </a:ext>
            </a:extLst>
          </p:cNvPr>
          <p:cNvGraphicFramePr>
            <a:graphicFrameLocks noGrp="1"/>
          </p:cNvGraphicFramePr>
          <p:nvPr>
            <p:ph idx="1"/>
            <p:extLst>
              <p:ext uri="{D42A27DB-BD31-4B8C-83A1-F6EECF244321}">
                <p14:modId xmlns:p14="http://schemas.microsoft.com/office/powerpoint/2010/main" val="35528351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132201"/>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Screenshot enthält.&#10;&#10;Automatisch generierte Beschreibung">
            <a:extLst>
              <a:ext uri="{FF2B5EF4-FFF2-40B4-BE49-F238E27FC236}">
                <a16:creationId xmlns:a16="http://schemas.microsoft.com/office/drawing/2014/main" id="{D35257BB-4516-E543-91BC-7DAF7B44D474}"/>
              </a:ext>
            </a:extLst>
          </p:cNvPr>
          <p:cNvPicPr>
            <a:picLocks noGrp="1" noChangeAspect="1"/>
          </p:cNvPicPr>
          <p:nvPr>
            <p:ph idx="4294967295"/>
          </p:nvPr>
        </p:nvPicPr>
        <p:blipFill>
          <a:blip r:embed="rId3"/>
          <a:stretch>
            <a:fillRect/>
          </a:stretch>
        </p:blipFill>
        <p:spPr>
          <a:xfrm>
            <a:off x="1999628" y="643467"/>
            <a:ext cx="8192744" cy="5571066"/>
          </a:xfrm>
          <a:prstGeom prst="rect">
            <a:avLst/>
          </a:prstGeom>
        </p:spPr>
      </p:pic>
    </p:spTree>
    <p:extLst>
      <p:ext uri="{BB962C8B-B14F-4D97-AF65-F5344CB8AC3E}">
        <p14:creationId xmlns:p14="http://schemas.microsoft.com/office/powerpoint/2010/main" val="2877300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34" name="Rectangle 133">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3" name="Graphic 122">
            <a:extLst>
              <a:ext uri="{FF2B5EF4-FFF2-40B4-BE49-F238E27FC236}">
                <a16:creationId xmlns:a16="http://schemas.microsoft.com/office/drawing/2014/main" id="{8A3BE0DD-023C-4C0F-8257-381FD47B7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42" name="Rectangle 141">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Google Shape;119;p22"/>
          <p:cNvSpPr txBox="1">
            <a:spLocks noGrp="1"/>
          </p:cNvSpPr>
          <p:nvPr>
            <p:ph type="title"/>
          </p:nvPr>
        </p:nvSpPr>
        <p:spPr>
          <a:xfrm>
            <a:off x="4545846" y="849744"/>
            <a:ext cx="6798608" cy="4128656"/>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2500" dirty="0">
                <a:solidFill>
                  <a:srgbClr val="FFFFFF"/>
                </a:solidFill>
              </a:rPr>
              <a:t>Show me your code and conceal your data structures, and I shall continue to be mystified. Show me your data structures, and I won't usually need your code. </a:t>
            </a:r>
            <a:br>
              <a:rPr lang="en-US" sz="2500" dirty="0">
                <a:solidFill>
                  <a:srgbClr val="FFFFFF"/>
                </a:solidFill>
              </a:rPr>
            </a:br>
            <a:br>
              <a:rPr lang="en-US" sz="2500" dirty="0">
                <a:solidFill>
                  <a:srgbClr val="FFFFFF"/>
                </a:solidFill>
              </a:rPr>
            </a:br>
            <a:r>
              <a:rPr lang="en-US" sz="2500" dirty="0">
                <a:solidFill>
                  <a:srgbClr val="FFFFFF"/>
                </a:solidFill>
              </a:rPr>
              <a:t>-- Fred Brooks --</a:t>
            </a:r>
          </a:p>
        </p:txBody>
      </p:sp>
    </p:spTree>
    <p:extLst>
      <p:ext uri="{BB962C8B-B14F-4D97-AF65-F5344CB8AC3E}">
        <p14:creationId xmlns:p14="http://schemas.microsoft.com/office/powerpoint/2010/main" val="74138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Modelling</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The </a:t>
            </a:r>
            <a:r>
              <a:rPr lang="de-DE" dirty="0" err="1">
                <a:solidFill>
                  <a:schemeClr val="bg1"/>
                </a:solidFill>
              </a:rPr>
              <a:t>fun</a:t>
            </a:r>
            <a:r>
              <a:rPr lang="de-DE" dirty="0">
                <a:solidFill>
                  <a:schemeClr val="bg1"/>
                </a:solidFill>
              </a:rPr>
              <a:t> </a:t>
            </a:r>
            <a:r>
              <a:rPr lang="de-DE" dirty="0" err="1">
                <a:solidFill>
                  <a:schemeClr val="bg1"/>
                </a:solidFill>
              </a:rPr>
              <a:t>part</a:t>
            </a:r>
            <a:r>
              <a:rPr lang="de-DE" dirty="0">
                <a:solidFill>
                  <a:schemeClr val="bg1"/>
                </a:solidFill>
              </a:rPr>
              <a:t> (20%)</a:t>
            </a:r>
          </a:p>
          <a:p>
            <a:pPr marL="285750" indent="-285750">
              <a:buFont typeface="Arial" panose="020B0604020202020204" pitchFamily="34" charset="0"/>
              <a:buChar char="•"/>
            </a:pPr>
            <a:r>
              <a:rPr lang="de-DE" dirty="0" err="1">
                <a:solidFill>
                  <a:schemeClr val="bg1"/>
                </a:solidFill>
              </a:rPr>
              <a:t>Beware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automation</a:t>
            </a:r>
            <a:r>
              <a:rPr lang="de-DE" dirty="0">
                <a:solidFill>
                  <a:schemeClr val="bg1"/>
                </a:solidFill>
              </a:rPr>
              <a:t> (</a:t>
            </a:r>
            <a:r>
              <a:rPr lang="de-DE" dirty="0" err="1">
                <a:solidFill>
                  <a:schemeClr val="bg1"/>
                </a:solidFill>
              </a:rPr>
              <a:t>featuretools</a:t>
            </a:r>
            <a:r>
              <a:rPr lang="de-DE" dirty="0">
                <a:solidFill>
                  <a:schemeClr val="bg1"/>
                </a:solidFill>
              </a:rPr>
              <a:t>, </a:t>
            </a:r>
            <a:r>
              <a:rPr lang="de-DE" dirty="0" err="1">
                <a:solidFill>
                  <a:schemeClr val="bg1"/>
                </a:solidFill>
              </a:rPr>
              <a:t>hyper</a:t>
            </a:r>
            <a:r>
              <a:rPr lang="de-DE" dirty="0">
                <a:solidFill>
                  <a:schemeClr val="bg1"/>
                </a:solidFill>
              </a:rPr>
              <a:t> </a:t>
            </a:r>
            <a:r>
              <a:rPr lang="de-DE" dirty="0" err="1">
                <a:solidFill>
                  <a:schemeClr val="bg1"/>
                </a:solidFill>
              </a:rPr>
              <a:t>parameter</a:t>
            </a:r>
            <a:r>
              <a:rPr lang="de-DE" dirty="0">
                <a:solidFill>
                  <a:schemeClr val="bg1"/>
                </a:solidFill>
              </a:rPr>
              <a:t> </a:t>
            </a:r>
            <a:r>
              <a:rPr lang="de-DE" dirty="0" err="1">
                <a:solidFill>
                  <a:schemeClr val="bg1"/>
                </a:solidFill>
              </a:rPr>
              <a:t>tuning</a:t>
            </a:r>
            <a:r>
              <a:rPr lang="de-DE" dirty="0">
                <a:solidFill>
                  <a:schemeClr val="bg1"/>
                </a:solidFill>
              </a:rPr>
              <a:t>, </a:t>
            </a:r>
            <a:r>
              <a:rPr lang="de-DE" dirty="0" err="1">
                <a:solidFill>
                  <a:schemeClr val="bg1"/>
                </a:solidFill>
              </a:rPr>
              <a:t>selection</a:t>
            </a:r>
            <a:r>
              <a:rPr lang="de-DE" dirty="0">
                <a:solidFill>
                  <a:schemeClr val="bg1"/>
                </a:solidFill>
              </a:rPr>
              <a:t> </a:t>
            </a:r>
            <a:r>
              <a:rPr lang="de-DE" dirty="0" err="1">
                <a:solidFill>
                  <a:schemeClr val="bg1"/>
                </a:solidFill>
              </a:rPr>
              <a:t>of</a:t>
            </a:r>
            <a:r>
              <a:rPr lang="de-DE" dirty="0">
                <a:solidFill>
                  <a:schemeClr val="bg1"/>
                </a:solidFill>
              </a:rPr>
              <a:t> a </a:t>
            </a:r>
            <a:r>
              <a:rPr lang="de-DE" dirty="0" err="1">
                <a:solidFill>
                  <a:schemeClr val="bg1"/>
                </a:solidFill>
              </a:rPr>
              <a:t>model</a:t>
            </a:r>
            <a:r>
              <a:rPr lang="de-DE" dirty="0">
                <a:solidFill>
                  <a:schemeClr val="bg1"/>
                </a:solidFill>
              </a:rPr>
              <a:t>)</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25063" y="3827212"/>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2130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3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cstate="print"/>
          <a:stretch>
            <a:fillRect/>
          </a:stretch>
        </p:blipFill>
        <p:spPr>
          <a:xfrm>
            <a:off x="2828512" y="643467"/>
            <a:ext cx="6534976" cy="5571066"/>
          </a:xfrm>
          <a:prstGeom prst="rect">
            <a:avLst/>
          </a:prstGeom>
        </p:spPr>
      </p:pic>
    </p:spTree>
    <p:extLst>
      <p:ext uri="{BB962C8B-B14F-4D97-AF65-F5344CB8AC3E}">
        <p14:creationId xmlns:p14="http://schemas.microsoft.com/office/powerpoint/2010/main" val="29664789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565763"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289224"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813462" y="1108608"/>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636063"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2095003"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431100"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aute 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922319"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aute 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547263"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177370"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292428"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836719"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825833"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836719"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224518"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2160319"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478978"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601443"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478978"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593271"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211460"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775355"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2095003"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519548"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aute 1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304805"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4085731"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197439"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809754"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250632"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5079051"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611087"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843904"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231573"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786749"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448063"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331034"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872603"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206963"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654631"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419607"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942118"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227367"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606144"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0106887"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529269"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258290"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878768"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961051"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953003"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473694"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198916"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290947"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957698"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786748"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318791"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906622"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539348"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170042"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0029343"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651055"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576828"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445520"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4152413"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4010890"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838204"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555175"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893778"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0008912"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714997"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410202"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569965"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9159835"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0008912"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0106887"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9050976"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596494"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5144361"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456642"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838323"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847847"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6099571"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578706"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415256"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663620"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7101772"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883339"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503818"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567663"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8071245"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8079425"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218097"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917503"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461764"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258538"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560705"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021958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68336"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91797"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16035" y="1129390"/>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38636"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97576"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33673"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24892"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49836"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79943"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95001"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39292"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28406"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39292"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27091"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62892"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81551"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04016"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81551"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echteck 13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95844"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14033"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77928"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97576"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22121"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07378"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88304"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00012"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12327"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53205"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81624"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13660"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46477"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echteck 21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34146"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89322"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50636"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33607"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75176"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09536"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57204"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22180"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44691"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29940"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08717"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09460"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31842"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echteck 28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60863"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81341"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63624"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55576"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76267"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01489"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93520"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60271"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89321"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21364"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echteck 34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09195"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41921"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72615"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31916"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53628"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79401"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48093"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echteck 39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54986"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13463"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40777"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57748"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96351"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11485"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echteck 42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17570"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12775"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72538"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62408"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11485"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09460"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53549"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99067"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46934"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59215"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40896"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echteck 49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50420"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02144"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81279"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17829"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66193"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04345"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85912"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06391"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70236"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73818"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81998"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20670"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20076"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64337"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61111"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63278"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7460258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99508" y="3346613"/>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122969" y="1061974"/>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47207" y="1047003"/>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69808" y="5390398"/>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928748" y="1645716"/>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64845" y="1953240"/>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56064" y="1896763"/>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81008" y="1711028"/>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011115" y="4255571"/>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126173" y="1406230"/>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70464" y="1125932"/>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59578" y="1811732"/>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70464" y="2668979"/>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58263" y="2366885"/>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94064" y="2712520"/>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312723" y="1060613"/>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35188" y="2097478"/>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312723" y="2764229"/>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427016" y="3354779"/>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45205" y="3126171"/>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609100" y="2777822"/>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928748" y="3387433"/>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53293" y="3421448"/>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38550" y="1678374"/>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919476" y="3376550"/>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31184" y="1134086"/>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43499" y="1166755"/>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84377" y="1158581"/>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912796" y="1931466"/>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44832" y="1961403"/>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77649" y="1264718"/>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65318" y="2092036"/>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620494" y="2048490"/>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81808" y="1158581"/>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64779" y="2013112"/>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706348" y="1177634"/>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40708" y="2758784"/>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88376" y="2788724"/>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53352" y="1275611"/>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75863" y="1245670"/>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61112" y="3572497"/>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39889" y="1267441"/>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40632" y="1700156"/>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63014" y="2006297"/>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92035" y="4270546"/>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712513" y="4270546"/>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94796" y="2138297"/>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86748" y="1951883"/>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307439" y="2166880"/>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32661" y="2930232"/>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124692" y="5118947"/>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91443" y="5322374"/>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620493" y="2897577"/>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52536" y="2908466"/>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40367" y="2898259"/>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73093" y="3013250"/>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003787" y="2889417"/>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63088" y="2703007"/>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84800" y="3062909"/>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410573" y="4414784"/>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79265" y="5238691"/>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86158" y="4246043"/>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44635" y="5296513"/>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71949" y="4324976"/>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88920" y="5140038"/>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727523" y="1928763"/>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42657" y="5304004"/>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48742" y="3845993"/>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43947" y="4682836"/>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403710" y="3954870"/>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93580" y="3855522"/>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42657" y="4500493"/>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40632" y="3670459"/>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84721" y="5325097"/>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430239" y="4749502"/>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78106" y="5194470"/>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90387" y="4567165"/>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72068" y="3663656"/>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81592" y="5273363"/>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33316" y="4390281"/>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412451" y="4348099"/>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49001" y="5197185"/>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97365" y="4414776"/>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35517" y="4489610"/>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717084" y="5406736"/>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37563" y="5251614"/>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401408" y="3595626"/>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904990" y="5382241"/>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913170" y="4578059"/>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51842" y="3673180"/>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51248" y="3738499"/>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95509" y="5368614"/>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92283" y="4903287"/>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94450" y="4674667"/>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3386899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26772" y="3460906"/>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1176267"/>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1161296"/>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504691"/>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760009"/>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2067533"/>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2011056"/>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825321"/>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369864"/>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520523"/>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240225"/>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926025"/>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783272"/>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481178"/>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826813"/>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1174906"/>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2211771"/>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878522"/>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469072"/>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240464"/>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892115"/>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501726"/>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535741"/>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792667"/>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490843"/>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248379"/>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281048"/>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272874"/>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2045759"/>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2075696"/>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379011"/>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2206329"/>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2162783"/>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272874"/>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2127405"/>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291927"/>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873077"/>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903017"/>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389904"/>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359963"/>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686790"/>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381734"/>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814449"/>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2120590"/>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384839"/>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384839"/>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252590"/>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2066176"/>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281173"/>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3044525"/>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5233240"/>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436667"/>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3011870"/>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3022759"/>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3012552"/>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3127543"/>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3003710"/>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817300"/>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3177202"/>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529077"/>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352984"/>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360336"/>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410806"/>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439269"/>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254331"/>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2043056"/>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418297"/>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960286"/>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797129"/>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4069163"/>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969815"/>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614786"/>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784752"/>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439390"/>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863795"/>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308763"/>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681458"/>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777949"/>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387656"/>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504574"/>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462392"/>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311478"/>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529069"/>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603903"/>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521029"/>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365907"/>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709919"/>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496534"/>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692352"/>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787473"/>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852792"/>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482907"/>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5017580"/>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788960"/>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487364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818899"/>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818901"/>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818900"/>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899556"/>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221919"/>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937280"/>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922309"/>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265704"/>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521022"/>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828546"/>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772069"/>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586334"/>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130877"/>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281536"/>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001238"/>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687038"/>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544285"/>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242191"/>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587826"/>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935919"/>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972784"/>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639535"/>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230085"/>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001477"/>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653128"/>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262739"/>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296754"/>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553680"/>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251856"/>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009392"/>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042061"/>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033887"/>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806772"/>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836709"/>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140024"/>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967342"/>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923796"/>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033887"/>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888418"/>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052940"/>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634090"/>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664030"/>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150917"/>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120976"/>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447803"/>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142747"/>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575462"/>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881603"/>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145852"/>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145852"/>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013603"/>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827189"/>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042186"/>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805538"/>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994253"/>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197680"/>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772883"/>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783772"/>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773565"/>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888556"/>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764723"/>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578313"/>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938215"/>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290090"/>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113997"/>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121349"/>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171819"/>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200282"/>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015344"/>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804069"/>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179310"/>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721299"/>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558142"/>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830176"/>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730828"/>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375799"/>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545765"/>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200403"/>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624808"/>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069776"/>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442471"/>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538962"/>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148669"/>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265587"/>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223405"/>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072491"/>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290082"/>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364916"/>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282042"/>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126920"/>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470932"/>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257547"/>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453365"/>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548486"/>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613805"/>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243920"/>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778593"/>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549973"/>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922309"/>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485659"/>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9995792" y="5513733"/>
            <a:ext cx="620489" cy="369332"/>
          </a:xfrm>
          <a:prstGeom prst="rect">
            <a:avLst/>
          </a:prstGeom>
          <a:noFill/>
        </p:spPr>
        <p:txBody>
          <a:bodyPr wrap="square" rtlCol="0">
            <a:spAutoFit/>
          </a:bodyPr>
          <a:lstStyle/>
          <a:p>
            <a:r>
              <a:rPr lang="de-AT" dirty="0">
                <a:solidFill>
                  <a:prstClr val="black"/>
                </a:solidFill>
              </a:rPr>
              <a:t>TN</a:t>
            </a:r>
          </a:p>
        </p:txBody>
      </p:sp>
    </p:spTree>
    <p:extLst>
      <p:ext uri="{BB962C8B-B14F-4D97-AF65-F5344CB8AC3E}">
        <p14:creationId xmlns:p14="http://schemas.microsoft.com/office/powerpoint/2010/main" val="21052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p:bldP spid="593" grpId="0" animBg="1"/>
      <p:bldP spid="2" grpId="0"/>
      <p:bldP spid="59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6230576" y="787717"/>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3291433" y="787719"/>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5008646" y="787718"/>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3291432" y="3868374"/>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8843834" y="3190737"/>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1567295" y="906098"/>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4091533" y="891127"/>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10914134" y="5234522"/>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3373074" y="1489840"/>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3709171" y="1797364"/>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4200390" y="1740887"/>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7825334" y="1555152"/>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6455441" y="4099695"/>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4570499" y="1250354"/>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5114790" y="970056"/>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5103904" y="1655856"/>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5114790" y="2513103"/>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5502589" y="2211009"/>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3438390" y="2556644"/>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5757049" y="904737"/>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5879514" y="1941602"/>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5757049" y="2608353"/>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5871342" y="3198903"/>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4489531" y="2970295"/>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4053426" y="2621946"/>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3373074" y="3231557"/>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3797619" y="3265572"/>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5582876" y="1522498"/>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5363802" y="3220674"/>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6475510" y="978210"/>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7087825" y="1010879"/>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7528703" y="1002705"/>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6357122" y="1775590"/>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6889158" y="1805527"/>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8121975" y="1108842"/>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7509644" y="1936160"/>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8064820" y="1892614"/>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8726134" y="1002705"/>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8609105" y="1857236"/>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9150674" y="1021758"/>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6485034" y="2602908"/>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6932702" y="2632848"/>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9697678" y="1119735"/>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10220189" y="1089794"/>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6505438" y="3416621"/>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10884215" y="1111565"/>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1384958" y="1544280"/>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10807340" y="1850421"/>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3536361" y="4114670"/>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4156839" y="4114670"/>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9239122" y="1982421"/>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10231074" y="1796007"/>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9751765" y="2011004"/>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7476987" y="2774356"/>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3569018" y="4963071"/>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4235769" y="5166498"/>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8064819" y="2741701"/>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8596862" y="2752590"/>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9184693" y="2742383"/>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9817419" y="2857374"/>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10448113" y="2733541"/>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1307414" y="2547131"/>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10929126" y="2907033"/>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4854899" y="4258908"/>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4723591" y="5082815"/>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5430484" y="4090167"/>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5288961" y="5140637"/>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6116275" y="4169100"/>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5833246" y="4984162"/>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7171849" y="1772887"/>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1286983" y="5148128"/>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10993068" y="3690117"/>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10688273" y="4526960"/>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9848036" y="3798994"/>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10437906" y="3699646"/>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1286983" y="4344617"/>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1384958" y="3514583"/>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10329047" y="5169221"/>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9874565" y="4593626"/>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6422432" y="5038594"/>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6734713" y="4411289"/>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7116394" y="3507780"/>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7125918" y="5117487"/>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7377642" y="4234405"/>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8856777" y="4192223"/>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7693327" y="5041309"/>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7941691" y="4258900"/>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8379843" y="4333734"/>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8161410" y="5250860"/>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8781889" y="5095738"/>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7845734" y="3439750"/>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9349316" y="5226365"/>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9357496" y="4422183"/>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8496168" y="3517304"/>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9195574" y="3582623"/>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9739835" y="5212738"/>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5536609" y="4747411"/>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3838776" y="4518791"/>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3373074" y="891127"/>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4969179" y="3454477"/>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11512854" y="5482551"/>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0158" y="3377532"/>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1545043" y="3630919"/>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2140793" y="3125187"/>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1621575" y="3673405"/>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2240370" y="3617457"/>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2649271" y="3673405"/>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Tree>
    <p:extLst>
      <p:ext uri="{BB962C8B-B14F-4D97-AF65-F5344CB8AC3E}">
        <p14:creationId xmlns:p14="http://schemas.microsoft.com/office/powerpoint/2010/main" val="87658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611075"/>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611077"/>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2" name="Rechteck 591"/>
          <p:cNvSpPr/>
          <p:nvPr/>
        </p:nvSpPr>
        <p:spPr>
          <a:xfrm>
            <a:off x="1774363" y="2331020"/>
            <a:ext cx="1721312" cy="1360710"/>
          </a:xfrm>
          <a:prstGeom prst="rect">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611076"/>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691732"/>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014095"/>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729456"/>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714485"/>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057880"/>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313198"/>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620722"/>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564245"/>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378510"/>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3923053"/>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073712"/>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793414"/>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479214"/>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336461"/>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034367"/>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380002"/>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728095"/>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764960"/>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431711"/>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022261"/>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2793653"/>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445304"/>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054915"/>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088930"/>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345856"/>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044032"/>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801568"/>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834237"/>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826063"/>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598948"/>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628885"/>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932200"/>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759518"/>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715972"/>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826063"/>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680594"/>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845116"/>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426266"/>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456206"/>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943093"/>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913152"/>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239979"/>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934923"/>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367638"/>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673779"/>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3938028"/>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3938028"/>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1805779"/>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619365"/>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1834362"/>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597714"/>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786429"/>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4989856"/>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565059"/>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575948"/>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565741"/>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680732"/>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556899"/>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370489"/>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730391"/>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082266"/>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4906173"/>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3913525"/>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4963995"/>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3992458"/>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4807520"/>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596245"/>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4971486"/>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513475"/>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350318"/>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622352"/>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523004"/>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167975"/>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337941"/>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4992579"/>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416984"/>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4861952"/>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234647"/>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331138"/>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4940845"/>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057763"/>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015581"/>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4864667"/>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082258"/>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157092"/>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074218"/>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4919096"/>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263108"/>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049723"/>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245541"/>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340662"/>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405981"/>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036096"/>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570769"/>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342149"/>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714485"/>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277835"/>
            <a:ext cx="620489" cy="369332"/>
          </a:xfrm>
          <a:prstGeom prst="rect">
            <a:avLst/>
          </a:prstGeom>
          <a:noFill/>
        </p:spPr>
        <p:txBody>
          <a:bodyPr wrap="square" rtlCol="0">
            <a:spAutoFit/>
          </a:bodyPr>
          <a:lstStyle/>
          <a:p>
            <a:r>
              <a:rPr lang="de-AT" dirty="0">
                <a:solidFill>
                  <a:prstClr val="black"/>
                </a:solidFill>
              </a:rPr>
              <a:t>FP</a:t>
            </a:r>
          </a:p>
        </p:txBody>
      </p:sp>
      <p:sp>
        <p:nvSpPr>
          <p:cNvPr id="596" name="Textfeld 595"/>
          <p:cNvSpPr txBox="1"/>
          <p:nvPr/>
        </p:nvSpPr>
        <p:spPr>
          <a:xfrm>
            <a:off x="2559087" y="3278560"/>
            <a:ext cx="620489" cy="369332"/>
          </a:xfrm>
          <a:prstGeom prst="rect">
            <a:avLst/>
          </a:prstGeom>
          <a:noFill/>
        </p:spPr>
        <p:txBody>
          <a:bodyPr wrap="square" rtlCol="0">
            <a:spAutoFit/>
          </a:bodyPr>
          <a:lstStyle/>
          <a:p>
            <a:r>
              <a:rPr lang="de-AT" dirty="0">
                <a:solidFill>
                  <a:prstClr val="black"/>
                </a:solidFill>
              </a:rPr>
              <a:t>FN</a:t>
            </a:r>
          </a:p>
        </p:txBody>
      </p:sp>
      <p:sp>
        <p:nvSpPr>
          <p:cNvPr id="597" name="Textfeld 596"/>
          <p:cNvSpPr txBox="1"/>
          <p:nvPr/>
        </p:nvSpPr>
        <p:spPr>
          <a:xfrm>
            <a:off x="9995792" y="5305909"/>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974051" y="5725879"/>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3508936" y="5979266"/>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4104686" y="5473534"/>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3585468" y="6021752"/>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4204263"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4613164" y="6021752"/>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
        <p:nvSpPr>
          <p:cNvPr id="600" name="Textfeld 599"/>
          <p:cNvSpPr txBox="1"/>
          <p:nvPr/>
        </p:nvSpPr>
        <p:spPr>
          <a:xfrm>
            <a:off x="6935554" y="5725438"/>
            <a:ext cx="1272961" cy="461665"/>
          </a:xfrm>
          <a:prstGeom prst="rect">
            <a:avLst/>
          </a:prstGeom>
          <a:noFill/>
        </p:spPr>
        <p:txBody>
          <a:bodyPr wrap="square" rtlCol="0">
            <a:spAutoFit/>
          </a:bodyPr>
          <a:lstStyle/>
          <a:p>
            <a:r>
              <a:rPr lang="de-AT" sz="2400" dirty="0">
                <a:solidFill>
                  <a:prstClr val="black"/>
                </a:solidFill>
              </a:rPr>
              <a:t>Recall =</a:t>
            </a:r>
            <a:endParaRPr lang="de-AT" dirty="0">
              <a:solidFill>
                <a:prstClr val="black"/>
              </a:solidFill>
            </a:endParaRPr>
          </a:p>
        </p:txBody>
      </p:sp>
      <p:cxnSp>
        <p:nvCxnSpPr>
          <p:cNvPr id="601" name="Gerader Verbinder 600"/>
          <p:cNvCxnSpPr/>
          <p:nvPr/>
        </p:nvCxnSpPr>
        <p:spPr>
          <a:xfrm>
            <a:off x="8088773" y="5978825"/>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2" name="Textfeld 601"/>
          <p:cNvSpPr txBox="1"/>
          <p:nvPr/>
        </p:nvSpPr>
        <p:spPr>
          <a:xfrm>
            <a:off x="8684523" y="5473093"/>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3" name="Textfeld 602"/>
          <p:cNvSpPr txBox="1"/>
          <p:nvPr/>
        </p:nvSpPr>
        <p:spPr>
          <a:xfrm>
            <a:off x="8165305" y="6021311"/>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4" name="Textfeld 603"/>
          <p:cNvSpPr txBox="1"/>
          <p:nvPr/>
        </p:nvSpPr>
        <p:spPr>
          <a:xfrm>
            <a:off x="9193001" y="6021311"/>
            <a:ext cx="576919" cy="461665"/>
          </a:xfrm>
          <a:prstGeom prst="rect">
            <a:avLst/>
          </a:prstGeom>
          <a:solidFill>
            <a:srgbClr val="FFFF00">
              <a:alpha val="63000"/>
            </a:srgbClr>
          </a:solidFill>
          <a:ln>
            <a:solidFill>
              <a:srgbClr val="FFFF00"/>
            </a:solidFill>
          </a:ln>
        </p:spPr>
        <p:txBody>
          <a:bodyPr wrap="square" rtlCol="0">
            <a:spAutoFit/>
          </a:bodyPr>
          <a:lstStyle/>
          <a:p>
            <a:r>
              <a:rPr lang="de-AT" sz="2400" dirty="0">
                <a:solidFill>
                  <a:prstClr val="black"/>
                </a:solidFill>
              </a:rPr>
              <a:t>FN</a:t>
            </a:r>
            <a:endParaRPr lang="de-AT" dirty="0">
              <a:solidFill>
                <a:prstClr val="black"/>
              </a:solidFill>
            </a:endParaRPr>
          </a:p>
        </p:txBody>
      </p:sp>
      <p:sp>
        <p:nvSpPr>
          <p:cNvPr id="605" name="Textfeld 604"/>
          <p:cNvSpPr txBox="1"/>
          <p:nvPr/>
        </p:nvSpPr>
        <p:spPr>
          <a:xfrm>
            <a:off x="8784124"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Tree>
    <p:extLst>
      <p:ext uri="{BB962C8B-B14F-4D97-AF65-F5344CB8AC3E}">
        <p14:creationId xmlns:p14="http://schemas.microsoft.com/office/powerpoint/2010/main" val="24249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animBg="1"/>
      <p:bldP spid="603" grpId="0" animBg="1"/>
      <p:bldP spid="604" grpId="0" animBg="1"/>
      <p:bldP spid="605"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4" name="Rectangle 7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8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8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85">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2" name="Google Shape;72;p1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data trainer - choosing the right evaluation function</a:t>
            </a:r>
          </a:p>
        </p:txBody>
      </p:sp>
      <p:sp>
        <p:nvSpPr>
          <p:cNvPr id="98" name="Rectangle 8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1">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5" name="Google Shape;73;p16">
            <a:extLst>
              <a:ext uri="{FF2B5EF4-FFF2-40B4-BE49-F238E27FC236}">
                <a16:creationId xmlns:a16="http://schemas.microsoft.com/office/drawing/2014/main" id="{934ED332-A919-4057-A626-44CAC699A009}"/>
              </a:ext>
            </a:extLst>
          </p:cNvPr>
          <p:cNvGraphicFramePr/>
          <p:nvPr>
            <p:extLst>
              <p:ext uri="{D42A27DB-BD31-4B8C-83A1-F6EECF244321}">
                <p14:modId xmlns:p14="http://schemas.microsoft.com/office/powerpoint/2010/main" val="90658616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744054"/>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46262" y="116632"/>
            <a:ext cx="4752528" cy="5616624"/>
          </a:xfrm>
          <a:prstGeom prst="rect">
            <a:avLst/>
          </a:prstGeom>
        </p:spPr>
      </p:pic>
      <p:pic>
        <p:nvPicPr>
          <p:cNvPr id="1026" name="Picture 2" descr="https://pbs.twimg.com/media/DLXLzegWsAAPhnK.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03" y="4886324"/>
            <a:ext cx="57531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DLW-qBXWAAAmxpv.jpg: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196274"/>
            <a:ext cx="4589303" cy="169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7104112" y="2636912"/>
            <a:ext cx="3563888" cy="369332"/>
          </a:xfrm>
          <a:prstGeom prst="rect">
            <a:avLst/>
          </a:prstGeom>
          <a:noFill/>
        </p:spPr>
        <p:txBody>
          <a:bodyPr wrap="square" rtlCol="0">
            <a:spAutoFit/>
          </a:bodyPr>
          <a:lstStyle/>
          <a:p>
            <a:r>
              <a:rPr lang="en-GB"/>
              <a:t>Finnish (also gender neutral):</a:t>
            </a:r>
            <a:endParaRPr lang="en-GB" dirty="0"/>
          </a:p>
        </p:txBody>
      </p:sp>
    </p:spTree>
    <p:extLst>
      <p:ext uri="{BB962C8B-B14F-4D97-AF65-F5344CB8AC3E}">
        <p14:creationId xmlns:p14="http://schemas.microsoft.com/office/powerpoint/2010/main" val="34373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C13E7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768267" y="1298609"/>
            <a:ext cx="10655467" cy="3702772"/>
          </a:xfrm>
          <a:prstGeom prst="rect">
            <a:avLst/>
          </a:prstGeom>
        </p:spPr>
      </p:pic>
      <p:sp>
        <p:nvSpPr>
          <p:cNvPr id="11" name="Textfeld 10">
            <a:extLst>
              <a:ext uri="{FF2B5EF4-FFF2-40B4-BE49-F238E27FC236}">
                <a16:creationId xmlns:a16="http://schemas.microsoft.com/office/drawing/2014/main" id="{6B9E732B-E1C9-2943-B6C3-237260A5F12C}"/>
              </a:ext>
            </a:extLst>
          </p:cNvPr>
          <p:cNvSpPr txBox="1"/>
          <p:nvPr/>
        </p:nvSpPr>
        <p:spPr>
          <a:xfrm>
            <a:off x="7981590" y="6432625"/>
            <a:ext cx="2686410" cy="400110"/>
          </a:xfrm>
          <a:prstGeom prst="rect">
            <a:avLst/>
          </a:prstGeom>
          <a:noFill/>
        </p:spPr>
        <p:txBody>
          <a:bodyPr wrap="square" rtlCol="0">
            <a:spAutoFit/>
          </a:bodyPr>
          <a:lstStyle/>
          <a:p>
            <a:r>
              <a:rPr lang="en-GB" sz="1000" dirty="0"/>
              <a:t>https://nextshark.com/chinas-wechat-fire-translating-black-foreigner-n-word/</a:t>
            </a:r>
          </a:p>
        </p:txBody>
      </p:sp>
    </p:spTree>
    <p:extLst>
      <p:ext uri="{BB962C8B-B14F-4D97-AF65-F5344CB8AC3E}">
        <p14:creationId xmlns:p14="http://schemas.microsoft.com/office/powerpoint/2010/main" val="33105505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3" cstate="print"/>
          <a:stretch>
            <a:fillRect/>
          </a:stretch>
        </p:blipFill>
        <p:spPr bwMode="auto">
          <a:xfrm>
            <a:off x="643467" y="1685557"/>
            <a:ext cx="10905066" cy="3486886"/>
          </a:xfrm>
          <a:prstGeom prst="rect">
            <a:avLst/>
          </a:prstGeom>
          <a:noFill/>
        </p:spPr>
      </p:pic>
    </p:spTree>
    <p:extLst>
      <p:ext uri="{BB962C8B-B14F-4D97-AF65-F5344CB8AC3E}">
        <p14:creationId xmlns:p14="http://schemas.microsoft.com/office/powerpoint/2010/main" val="27923434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98" name="Rectangle 8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8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8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9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oogle Shape;79;p17"/>
          <p:cNvPicPr preferRelativeResize="0"/>
          <p:nvPr/>
        </p:nvPicPr>
        <p:blipFill rotWithShape="1">
          <a:blip r:embed="rId3">
            <a:alphaModFix amt="40000"/>
          </a:blip>
          <a:srcRect t="881"/>
          <a:stretch/>
        </p:blipFill>
        <p:spPr>
          <a:xfrm>
            <a:off x="20" y="10"/>
            <a:ext cx="12191980" cy="6857990"/>
          </a:xfrm>
          <a:prstGeom prst="rect">
            <a:avLst/>
          </a:prstGeom>
          <a:noFill/>
        </p:spPr>
      </p:pic>
      <p:sp>
        <p:nvSpPr>
          <p:cNvPr id="78" name="Google Shape;78;p17"/>
          <p:cNvSpPr txBox="1">
            <a:spLocks noGrp="1"/>
          </p:cNvSpPr>
          <p:nvPr>
            <p:ph type="title"/>
          </p:nvPr>
        </p:nvSpPr>
        <p:spPr>
          <a:xfrm>
            <a:off x="965201" y="1020431"/>
            <a:ext cx="10225530" cy="1475013"/>
          </a:xfrm>
          <a:prstGeom prst="rect">
            <a:avLst/>
          </a:prstGeom>
        </p:spPr>
        <p:txBody>
          <a:bodyPr spcFirstLastPara="1" vert="horz" lIns="91440" tIns="45720" rIns="91440" bIns="45720" rtlCol="0" anchor="b" anchorCtr="0">
            <a:normAutofit/>
          </a:bodyPr>
          <a:lstStyle/>
          <a:p>
            <a:pPr>
              <a:spcBef>
                <a:spcPct val="0"/>
              </a:spcBef>
            </a:pPr>
            <a:r>
              <a:rPr lang="en-US" sz="4000" dirty="0">
                <a:solidFill>
                  <a:schemeClr val="tx1"/>
                </a:solidFill>
              </a:rPr>
              <a:t>reformulating to anomaly detection - </a:t>
            </a:r>
            <a:r>
              <a:rPr lang="en-US" sz="4000" u="sng" dirty="0">
                <a:solidFill>
                  <a:schemeClr val="tx1"/>
                </a:solidFill>
                <a:hlinkClick r:id="rId4"/>
              </a:rPr>
              <a:t>example</a:t>
            </a:r>
            <a:endParaRPr lang="en-US" sz="4000" dirty="0">
              <a:solidFill>
                <a:schemeClr val="tx1"/>
              </a:solidFill>
            </a:endParaRPr>
          </a:p>
        </p:txBody>
      </p:sp>
    </p:spTree>
    <p:extLst>
      <p:ext uri="{BB962C8B-B14F-4D97-AF65-F5344CB8AC3E}">
        <p14:creationId xmlns:p14="http://schemas.microsoft.com/office/powerpoint/2010/main" val="1189587141"/>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03" name="Rectangle 10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5" name="Google Shape;85;p18"/>
          <p:cNvPicPr preferRelativeResize="0"/>
          <p:nvPr/>
        </p:nvPicPr>
        <p:blipFill rotWithShape="1">
          <a:blip r:embed="rId3"/>
          <a:srcRect l="1333"/>
          <a:stretch/>
        </p:blipFill>
        <p:spPr>
          <a:xfrm>
            <a:off x="20" y="10"/>
            <a:ext cx="12191980" cy="6857990"/>
          </a:xfrm>
          <a:prstGeom prst="rect">
            <a:avLst/>
          </a:prstGeom>
          <a:noFill/>
        </p:spPr>
      </p:pic>
    </p:spTree>
    <p:extLst>
      <p:ext uri="{BB962C8B-B14F-4D97-AF65-F5344CB8AC3E}">
        <p14:creationId xmlns:p14="http://schemas.microsoft.com/office/powerpoint/2010/main" val="8207822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25" name="Rectangle 10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14">
            <a:extLst>
              <a:ext uri="{FF2B5EF4-FFF2-40B4-BE49-F238E27FC236}">
                <a16:creationId xmlns:a16="http://schemas.microsoft.com/office/drawing/2014/main" id="{278DC973-8559-44F6-AD04-3E2799458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6">
            <a:extLst>
              <a:ext uri="{FF2B5EF4-FFF2-40B4-BE49-F238E27FC236}">
                <a16:creationId xmlns:a16="http://schemas.microsoft.com/office/drawing/2014/main" id="{3DE1742C-5A34-47A6-B006-2F4028B6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21" y="457200"/>
            <a:ext cx="11306287" cy="79538"/>
          </a:xfrm>
          <a:prstGeom prst="rect">
            <a:avLst/>
          </a:prstGeom>
          <a:solidFill>
            <a:srgbClr val="FF2F00"/>
          </a:solidFill>
          <a:ln>
            <a:noFill/>
          </a:ln>
          <a:effectLst/>
        </p:spPr>
        <p:style>
          <a:lnRef idx="1">
            <a:schemeClr val="accent1"/>
          </a:lnRef>
          <a:fillRef idx="3">
            <a:schemeClr val="accent1"/>
          </a:fillRef>
          <a:effectRef idx="2">
            <a:schemeClr val="accent1"/>
          </a:effectRef>
          <a:fontRef idx="minor">
            <a:schemeClr val="lt1"/>
          </a:fontRef>
        </p:style>
      </p:sp>
      <p:pic>
        <p:nvPicPr>
          <p:cNvPr id="91" name="Google Shape;91;p19"/>
          <p:cNvPicPr preferRelativeResize="0"/>
          <p:nvPr/>
        </p:nvPicPr>
        <p:blipFill rotWithShape="1">
          <a:blip r:embed="rId3"/>
          <a:srcRect t="2153" r="1" b="11780"/>
          <a:stretch/>
        </p:blipFill>
        <p:spPr>
          <a:xfrm>
            <a:off x="451820" y="643467"/>
            <a:ext cx="11306287" cy="5571066"/>
          </a:xfrm>
          <a:prstGeom prst="rect">
            <a:avLst/>
          </a:prstGeom>
          <a:noFill/>
        </p:spPr>
      </p:pic>
    </p:spTree>
    <p:extLst>
      <p:ext uri="{BB962C8B-B14F-4D97-AF65-F5344CB8AC3E}">
        <p14:creationId xmlns:p14="http://schemas.microsoft.com/office/powerpoint/2010/main" val="13586629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8EABCD1-D195-BE4E-A8DD-81F749534BCC}"/>
              </a:ext>
            </a:extLst>
          </p:cNvPr>
          <p:cNvSpPr>
            <a:spLocks noGrp="1"/>
          </p:cNvSpPr>
          <p:nvPr>
            <p:ph type="title"/>
          </p:nvPr>
        </p:nvSpPr>
        <p:spPr>
          <a:xfrm>
            <a:off x="601255" y="702155"/>
            <a:ext cx="3409783" cy="1300365"/>
          </a:xfrm>
        </p:spPr>
        <p:txBody>
          <a:bodyPr vert="horz" lIns="91440" tIns="45720" rIns="91440" bIns="45720" rtlCol="0" anchor="b">
            <a:normAutofit/>
          </a:bodyPr>
          <a:lstStyle/>
          <a:p>
            <a:pPr>
              <a:lnSpc>
                <a:spcPct val="90000"/>
              </a:lnSpc>
              <a:spcBef>
                <a:spcPct val="0"/>
              </a:spcBef>
            </a:pPr>
            <a:r>
              <a:rPr lang="en-US">
                <a:solidFill>
                  <a:srgbClr val="FFFFFF"/>
                </a:solidFill>
              </a:rPr>
              <a:t>Choosing a evaluation metric</a:t>
            </a:r>
          </a:p>
        </p:txBody>
      </p:sp>
      <p:sp>
        <p:nvSpPr>
          <p:cNvPr id="3" name="Textplatzhalter 2">
            <a:extLst>
              <a:ext uri="{FF2B5EF4-FFF2-40B4-BE49-F238E27FC236}">
                <a16:creationId xmlns:a16="http://schemas.microsoft.com/office/drawing/2014/main" id="{79E540B7-D7B2-8F4D-BDBE-AADF153A0C7F}"/>
              </a:ext>
            </a:extLst>
          </p:cNvPr>
          <p:cNvSpPr>
            <a:spLocks noGrp="1"/>
          </p:cNvSpPr>
          <p:nvPr>
            <p:ph type="body" idx="1"/>
          </p:nvPr>
        </p:nvSpPr>
        <p:spPr>
          <a:xfrm>
            <a:off x="601255" y="2177142"/>
            <a:ext cx="3409782" cy="3823607"/>
          </a:xfrm>
        </p:spPr>
        <p:txBody>
          <a:bodyPr vert="horz" lIns="91440" tIns="45720" rIns="91440" bIns="45720" rtlCol="0" anchor="ctr">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Tailor it to the business need</a:t>
            </a:r>
          </a:p>
          <a:p>
            <a:pPr>
              <a:spcBef>
                <a:spcPct val="20000"/>
              </a:spcBef>
              <a:spcAft>
                <a:spcPts val="600"/>
              </a:spcAft>
              <a:buSzPct val="92000"/>
              <a:buFont typeface="Wingdings 2" panose="05020102010507070707" pitchFamily="18" charset="2"/>
              <a:buChar char=""/>
            </a:pPr>
            <a:r>
              <a:rPr lang="en-US" dirty="0">
                <a:solidFill>
                  <a:srgbClr val="FFFFFF"/>
                </a:solidFill>
              </a:rPr>
              <a:t>Potentially handle imbalanced data</a:t>
            </a:r>
          </a:p>
          <a:p>
            <a:pPr>
              <a:spcBef>
                <a:spcPct val="20000"/>
              </a:spcBef>
              <a:spcAft>
                <a:spcPts val="600"/>
              </a:spcAft>
              <a:buSzPct val="92000"/>
              <a:buFont typeface="Wingdings 2" panose="05020102010507070707" pitchFamily="18" charset="2"/>
              <a:buChar char=""/>
            </a:pPr>
            <a:r>
              <a:rPr lang="en-US" dirty="0">
                <a:solidFill>
                  <a:srgbClr val="FFFFFF"/>
                </a:solidFill>
              </a:rPr>
              <a:t>Precision easily is about 100% in imbalanced case if majority class is predicted always</a:t>
            </a:r>
          </a:p>
          <a:p>
            <a:pPr>
              <a:spcBef>
                <a:spcPct val="20000"/>
              </a:spcBef>
              <a:spcAft>
                <a:spcPts val="600"/>
              </a:spcAft>
              <a:buSzPct val="92000"/>
              <a:buFont typeface="Wingdings 2" panose="05020102010507070707" pitchFamily="18" charset="2"/>
              <a:buChar char=""/>
            </a:pPr>
            <a:r>
              <a:rPr lang="en-US" dirty="0">
                <a:solidFill>
                  <a:srgbClr val="FFFFFF"/>
                </a:solidFill>
              </a:rPr>
              <a:t>Are all classes equally important?</a:t>
            </a:r>
          </a:p>
        </p:txBody>
      </p:sp>
      <p:pic>
        <p:nvPicPr>
          <p:cNvPr id="5" name="Grafik 4">
            <a:extLst>
              <a:ext uri="{FF2B5EF4-FFF2-40B4-BE49-F238E27FC236}">
                <a16:creationId xmlns:a16="http://schemas.microsoft.com/office/drawing/2014/main" id="{A2D09C52-9EA6-D041-985E-890100714194}"/>
              </a:ext>
            </a:extLst>
          </p:cNvPr>
          <p:cNvPicPr>
            <a:picLocks noChangeAspect="1"/>
          </p:cNvPicPr>
          <p:nvPr/>
        </p:nvPicPr>
        <p:blipFill>
          <a:blip r:embed="rId2"/>
          <a:stretch>
            <a:fillRect/>
          </a:stretch>
        </p:blipFill>
        <p:spPr>
          <a:xfrm>
            <a:off x="4592231" y="1046346"/>
            <a:ext cx="6831503" cy="4747894"/>
          </a:xfrm>
          <a:prstGeom prst="rect">
            <a:avLst/>
          </a:prstGeom>
        </p:spPr>
      </p:pic>
    </p:spTree>
    <p:extLst>
      <p:ext uri="{BB962C8B-B14F-4D97-AF65-F5344CB8AC3E}">
        <p14:creationId xmlns:p14="http://schemas.microsoft.com/office/powerpoint/2010/main" val="3971484173"/>
      </p:ext>
    </p:extLst>
  </p:cSld>
  <p:clrMapOvr>
    <a:overrideClrMapping bg1="dk1" tx1="lt1" bg2="dk2" tx2="lt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evaluating fitness of a model</a:t>
            </a:r>
            <a:endParaRPr/>
          </a:p>
        </p:txBody>
      </p:sp>
      <p:sp>
        <p:nvSpPr>
          <p:cNvPr id="105" name="Google Shape;10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 dirty="0" err="1"/>
              <a:t>statistics</a:t>
            </a:r>
            <a:endParaRPr lang="de" dirty="0"/>
          </a:p>
          <a:p>
            <a:pPr>
              <a:lnSpc>
                <a:spcPct val="115000"/>
              </a:lnSpc>
            </a:pPr>
            <a:r>
              <a:rPr lang="de" dirty="0" err="1"/>
              <a:t>cross</a:t>
            </a:r>
            <a:r>
              <a:rPr lang="de" dirty="0"/>
              <a:t> </a:t>
            </a:r>
            <a:r>
              <a:rPr lang="de" dirty="0" err="1"/>
              <a:t>validation</a:t>
            </a:r>
            <a:endParaRPr dirty="0"/>
          </a:p>
          <a:p>
            <a:pPr>
              <a:lnSpc>
                <a:spcPct val="115000"/>
              </a:lnSpc>
            </a:pPr>
            <a:r>
              <a:rPr lang="de" dirty="0" err="1"/>
              <a:t>split</a:t>
            </a:r>
            <a:r>
              <a:rPr lang="de" dirty="0"/>
              <a:t> </a:t>
            </a:r>
            <a:r>
              <a:rPr lang="de" dirty="0" err="1"/>
              <a:t>data</a:t>
            </a:r>
            <a:r>
              <a:rPr lang="de" dirty="0"/>
              <a:t> </a:t>
            </a:r>
            <a:r>
              <a:rPr lang="de" dirty="0" err="1"/>
              <a:t>sets</a:t>
            </a:r>
            <a:r>
              <a:rPr lang="de" dirty="0"/>
              <a:t>, but </a:t>
            </a:r>
            <a:r>
              <a:rPr lang="de" dirty="0" err="1"/>
              <a:t>consider</a:t>
            </a:r>
            <a:r>
              <a:rPr lang="de" dirty="0"/>
              <a:t>:</a:t>
            </a:r>
            <a:endParaRPr dirty="0"/>
          </a:p>
          <a:p>
            <a:pPr lvl="1">
              <a:lnSpc>
                <a:spcPct val="115000"/>
              </a:lnSpc>
              <a:spcBef>
                <a:spcPts val="0"/>
              </a:spcBef>
            </a:pPr>
            <a:r>
              <a:rPr lang="de" dirty="0" err="1"/>
              <a:t>ordering</a:t>
            </a:r>
            <a:r>
              <a:rPr lang="de" dirty="0"/>
              <a:t> </a:t>
            </a:r>
            <a:r>
              <a:rPr lang="de" dirty="0" err="1"/>
              <a:t>of</a:t>
            </a:r>
            <a:r>
              <a:rPr lang="de" dirty="0"/>
              <a:t> </a:t>
            </a:r>
            <a:r>
              <a:rPr lang="de" dirty="0" err="1"/>
              <a:t>records</a:t>
            </a:r>
            <a:endParaRPr dirty="0"/>
          </a:p>
          <a:p>
            <a:pPr lvl="1">
              <a:lnSpc>
                <a:spcPct val="115000"/>
              </a:lnSpc>
              <a:spcBef>
                <a:spcPts val="0"/>
              </a:spcBef>
            </a:pPr>
            <a:r>
              <a:rPr lang="de" dirty="0"/>
              <a:t>time</a:t>
            </a:r>
            <a:endParaRPr dirty="0"/>
          </a:p>
          <a:p>
            <a:pPr lvl="1">
              <a:lnSpc>
                <a:spcPct val="115000"/>
              </a:lnSpc>
              <a:spcBef>
                <a:spcPts val="0"/>
              </a:spcBef>
            </a:pPr>
            <a:r>
              <a:rPr lang="de" dirty="0" err="1"/>
              <a:t>business</a:t>
            </a:r>
            <a:r>
              <a:rPr lang="de" dirty="0"/>
              <a:t> </a:t>
            </a:r>
            <a:r>
              <a:rPr lang="de" dirty="0" err="1"/>
              <a:t>application</a:t>
            </a:r>
            <a:endParaRPr dirty="0"/>
          </a:p>
          <a:p>
            <a:pPr indent="0">
              <a:lnSpc>
                <a:spcPct val="115000"/>
              </a:lnSpc>
              <a:spcBef>
                <a:spcPts val="2133"/>
              </a:spcBef>
              <a:spcAft>
                <a:spcPts val="2133"/>
              </a:spcAft>
              <a:buNone/>
            </a:pPr>
            <a:endParaRPr dirty="0"/>
          </a:p>
        </p:txBody>
      </p:sp>
      <p:pic>
        <p:nvPicPr>
          <p:cNvPr id="106" name="Google Shape;106;p21"/>
          <p:cNvPicPr preferRelativeResize="0"/>
          <p:nvPr/>
        </p:nvPicPr>
        <p:blipFill>
          <a:blip r:embed="rId3">
            <a:alphaModFix/>
          </a:blip>
          <a:stretch>
            <a:fillRect/>
          </a:stretch>
        </p:blipFill>
        <p:spPr>
          <a:xfrm>
            <a:off x="6429685" y="1536618"/>
            <a:ext cx="5346700" cy="3619500"/>
          </a:xfrm>
          <a:prstGeom prst="rect">
            <a:avLst/>
          </a:prstGeom>
          <a:noFill/>
          <a:ln>
            <a:noFill/>
          </a:ln>
        </p:spPr>
      </p:pic>
      <p:pic>
        <p:nvPicPr>
          <p:cNvPr id="107" name="Google Shape;107;p21"/>
          <p:cNvPicPr preferRelativeResize="0"/>
          <p:nvPr/>
        </p:nvPicPr>
        <p:blipFill>
          <a:blip r:embed="rId4">
            <a:alphaModFix/>
          </a:blip>
          <a:stretch>
            <a:fillRect/>
          </a:stretch>
        </p:blipFill>
        <p:spPr>
          <a:xfrm>
            <a:off x="1" y="5060182"/>
            <a:ext cx="12192001" cy="1779305"/>
          </a:xfrm>
          <a:prstGeom prst="rect">
            <a:avLst/>
          </a:prstGeom>
          <a:noFill/>
          <a:ln>
            <a:noFill/>
          </a:ln>
        </p:spPr>
      </p:pic>
    </p:spTree>
    <p:extLst>
      <p:ext uri="{BB962C8B-B14F-4D97-AF65-F5344CB8AC3E}">
        <p14:creationId xmlns:p14="http://schemas.microsoft.com/office/powerpoint/2010/main" val="9494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9" name="Rectangle 1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Google Shape;112;p22"/>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fontScale="90000"/>
          </a:bodyPr>
          <a:lstStyle/>
          <a:p>
            <a:pPr>
              <a:spcBef>
                <a:spcPct val="0"/>
              </a:spcBef>
            </a:pPr>
            <a:r>
              <a:rPr lang="en-US" dirty="0"/>
              <a:t>hyper parameter optimization </a:t>
            </a:r>
            <a:r>
              <a:rPr lang="en-US" sz="2000" dirty="0"/>
              <a:t>(randomly trying things)</a:t>
            </a:r>
          </a:p>
        </p:txBody>
      </p:sp>
      <p:sp>
        <p:nvSpPr>
          <p:cNvPr id="127" name="Rectangle 1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Google Shape;113;p22"/>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most models perform poorly if its parameters are non optimal</a:t>
            </a:r>
          </a:p>
          <a:p>
            <a:pPr>
              <a:spcBef>
                <a:spcPct val="20000"/>
              </a:spcBef>
              <a:spcAft>
                <a:spcPts val="600"/>
              </a:spcAft>
              <a:buSzPct val="92000"/>
              <a:buFont typeface="Wingdings 2" panose="05020102010507070707" pitchFamily="18" charset="2"/>
              <a:buChar char=""/>
            </a:pPr>
            <a:r>
              <a:rPr lang="en-US"/>
              <a:t>grid search</a:t>
            </a:r>
          </a:p>
          <a:p>
            <a:pPr>
              <a:spcBef>
                <a:spcPct val="20000"/>
              </a:spcBef>
              <a:spcAft>
                <a:spcPts val="600"/>
              </a:spcAft>
              <a:buSzPct val="92000"/>
              <a:buFont typeface="Wingdings 2" panose="05020102010507070707" pitchFamily="18" charset="2"/>
              <a:buChar char=""/>
            </a:pPr>
            <a:r>
              <a:rPr lang="en-US"/>
              <a:t>random search</a:t>
            </a:r>
          </a:p>
          <a:p>
            <a:pPr>
              <a:spcBef>
                <a:spcPct val="20000"/>
              </a:spcBef>
              <a:spcAft>
                <a:spcPts val="600"/>
              </a:spcAft>
              <a:buSzPct val="92000"/>
              <a:buFont typeface="Wingdings 2" panose="05020102010507070707" pitchFamily="18" charset="2"/>
              <a:buChar char=""/>
            </a:pPr>
            <a:r>
              <a:rPr lang="en-US"/>
              <a:t>bayesian optimization (</a:t>
            </a:r>
            <a:r>
              <a:rPr lang="en-US" u="sng">
                <a:hlinkClick r:id="rId3"/>
              </a:rPr>
              <a:t>http://hyperopt.github.io/hyperopt/</a:t>
            </a:r>
            <a:r>
              <a:rPr lang="en-US"/>
              <a:t>, </a:t>
            </a:r>
            <a:r>
              <a:rPr lang="en-US" u="sng">
                <a:hlinkClick r:id="rId4"/>
              </a:rPr>
              <a:t>https://sigopt.com/</a:t>
            </a:r>
            <a:r>
              <a:rPr lang="en-US"/>
              <a:t>, </a:t>
            </a:r>
            <a:r>
              <a:rPr lang="en-US" u="sng">
                <a:hlinkClick r:id="rId5"/>
              </a:rPr>
              <a:t>https://github.com/scikit-optimize/scikit-optimize</a:t>
            </a:r>
            <a:r>
              <a:rPr lang="en-US"/>
              <a:t>)</a:t>
            </a:r>
          </a:p>
        </p:txBody>
      </p:sp>
      <p:pic>
        <p:nvPicPr>
          <p:cNvPr id="114" name="Google Shape;114;p22"/>
          <p:cNvPicPr preferRelativeResize="0"/>
          <p:nvPr/>
        </p:nvPicPr>
        <p:blipFill>
          <a:blip r:embed="rId6"/>
          <a:stretch>
            <a:fillRect/>
          </a:stretch>
        </p:blipFill>
        <p:spPr>
          <a:xfrm>
            <a:off x="4654296" y="1520231"/>
            <a:ext cx="6735272" cy="3637044"/>
          </a:xfrm>
          <a:prstGeom prst="rect">
            <a:avLst/>
          </a:prstGeom>
          <a:noFill/>
        </p:spPr>
      </p:pic>
    </p:spTree>
    <p:extLst>
      <p:ext uri="{BB962C8B-B14F-4D97-AF65-F5344CB8AC3E}">
        <p14:creationId xmlns:p14="http://schemas.microsoft.com/office/powerpoint/2010/main" val="2676381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Preprocessing!</a:t>
            </a:r>
          </a:p>
        </p:txBody>
      </p:sp>
      <p:sp>
        <p:nvSpPr>
          <p:cNvPr id="126" name="Google Shape;126;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there</a:t>
            </a:r>
            <a:r>
              <a:rPr lang="de-DE" dirty="0"/>
              <a:t> </a:t>
            </a:r>
            <a:r>
              <a:rPr lang="de-DE" dirty="0" err="1"/>
              <a:t>always</a:t>
            </a:r>
            <a:r>
              <a:rPr lang="de-DE" dirty="0"/>
              <a:t> </a:t>
            </a:r>
            <a:r>
              <a:rPr lang="de-DE" dirty="0" err="1"/>
              <a:t>is</a:t>
            </a:r>
            <a:r>
              <a:rPr lang="de-DE" dirty="0"/>
              <a:t> </a:t>
            </a:r>
            <a:r>
              <a:rPr lang="de-DE" dirty="0" err="1"/>
              <a:t>certain</a:t>
            </a:r>
            <a:r>
              <a:rPr lang="de-DE" dirty="0"/>
              <a:t> </a:t>
            </a:r>
            <a:r>
              <a:rPr lang="de-DE" dirty="0" err="1"/>
              <a:t>domain</a:t>
            </a:r>
            <a:r>
              <a:rPr lang="de-DE" dirty="0"/>
              <a:t> </a:t>
            </a:r>
            <a:r>
              <a:rPr lang="de-DE" dirty="0" err="1"/>
              <a:t>knowledge</a:t>
            </a:r>
            <a:r>
              <a:rPr lang="de-DE" dirty="0"/>
              <a:t>. </a:t>
            </a:r>
            <a:r>
              <a:rPr lang="de-DE" dirty="0" err="1"/>
              <a:t>Adding</a:t>
            </a:r>
            <a:r>
              <a:rPr lang="de-DE" dirty="0"/>
              <a:t> </a:t>
            </a:r>
            <a:r>
              <a:rPr lang="de-DE" dirty="0" err="1"/>
              <a:t>this</a:t>
            </a:r>
            <a:r>
              <a:rPr lang="de-DE" dirty="0"/>
              <a:t> will </a:t>
            </a:r>
            <a:r>
              <a:rPr lang="de-DE" dirty="0" err="1"/>
              <a:t>greatly</a:t>
            </a:r>
            <a:r>
              <a:rPr lang="de-DE" dirty="0"/>
              <a:t> </a:t>
            </a:r>
            <a:r>
              <a:rPr lang="de-DE" dirty="0" err="1"/>
              <a:t>help</a:t>
            </a:r>
            <a:r>
              <a:rPr lang="de-DE" dirty="0"/>
              <a:t> </a:t>
            </a:r>
            <a:r>
              <a:rPr lang="de-DE" dirty="0" err="1"/>
              <a:t>the</a:t>
            </a:r>
            <a:r>
              <a:rPr lang="de-DE" dirty="0"/>
              <a:t> </a:t>
            </a:r>
            <a:r>
              <a:rPr lang="de-DE" dirty="0" err="1"/>
              <a:t>algorithm</a:t>
            </a:r>
            <a:endParaRPr lang="de-DE" dirty="0"/>
          </a:p>
          <a:p>
            <a:pPr>
              <a:lnSpc>
                <a:spcPct val="115000"/>
              </a:lnSpc>
            </a:pPr>
            <a:r>
              <a:rPr lang="de-DE" dirty="0" err="1"/>
              <a:t>for</a:t>
            </a:r>
            <a:r>
              <a:rPr lang="de-DE" dirty="0"/>
              <a:t> </a:t>
            </a:r>
            <a:r>
              <a:rPr lang="de-DE" dirty="0" err="1"/>
              <a:t>some</a:t>
            </a:r>
            <a:r>
              <a:rPr lang="de-DE" dirty="0"/>
              <a:t>, </a:t>
            </a:r>
            <a:r>
              <a:rPr lang="de-DE" dirty="0" err="1"/>
              <a:t>numeric</a:t>
            </a:r>
            <a:r>
              <a:rPr lang="de-DE" dirty="0"/>
              <a:t> </a:t>
            </a:r>
            <a:r>
              <a:rPr lang="de-DE" dirty="0" err="1"/>
              <a:t>features</a:t>
            </a:r>
            <a:r>
              <a:rPr lang="de-DE" dirty="0"/>
              <a:t> must </a:t>
            </a:r>
            <a:r>
              <a:rPr lang="de-DE" dirty="0" err="1"/>
              <a:t>be</a:t>
            </a:r>
            <a:r>
              <a:rPr lang="de-DE" dirty="0"/>
              <a:t> </a:t>
            </a:r>
            <a:r>
              <a:rPr lang="de-DE" dirty="0" err="1"/>
              <a:t>scaled</a:t>
            </a:r>
            <a:endParaRPr lang="de-DE" dirty="0"/>
          </a:p>
          <a:p>
            <a:pPr lvl="1">
              <a:lnSpc>
                <a:spcPct val="115000"/>
              </a:lnSpc>
              <a:spcBef>
                <a:spcPts val="0"/>
              </a:spcBef>
            </a:pPr>
            <a:r>
              <a:rPr lang="de-DE" dirty="0"/>
              <a:t>log</a:t>
            </a:r>
          </a:p>
          <a:p>
            <a:pPr lvl="1">
              <a:lnSpc>
                <a:spcPct val="115000"/>
              </a:lnSpc>
              <a:spcBef>
                <a:spcPts val="0"/>
              </a:spcBef>
            </a:pPr>
            <a:r>
              <a:rPr lang="de-DE" dirty="0"/>
              <a:t>min-</a:t>
            </a:r>
            <a:r>
              <a:rPr lang="de-DE" dirty="0" err="1"/>
              <a:t>max</a:t>
            </a:r>
            <a:r>
              <a:rPr lang="de-DE" dirty="0"/>
              <a:t>, </a:t>
            </a:r>
            <a:r>
              <a:rPr lang="de-DE" dirty="0" err="1"/>
              <a:t>standardize</a:t>
            </a:r>
            <a:r>
              <a:rPr lang="de-DE" dirty="0"/>
              <a:t>, …</a:t>
            </a:r>
          </a:p>
          <a:p>
            <a:pPr>
              <a:lnSpc>
                <a:spcPct val="115000"/>
              </a:lnSpc>
            </a:pPr>
            <a:r>
              <a:rPr lang="de-DE" dirty="0" err="1"/>
              <a:t>handling</a:t>
            </a:r>
            <a:r>
              <a:rPr lang="de-DE" dirty="0"/>
              <a:t> </a:t>
            </a:r>
            <a:r>
              <a:rPr lang="de-DE" dirty="0" err="1"/>
              <a:t>of</a:t>
            </a:r>
            <a:r>
              <a:rPr lang="de-DE" dirty="0"/>
              <a:t> </a:t>
            </a:r>
            <a:r>
              <a:rPr lang="de-DE" dirty="0" err="1"/>
              <a:t>categorical</a:t>
            </a:r>
            <a:r>
              <a:rPr lang="de-DE" dirty="0"/>
              <a:t> (</a:t>
            </a:r>
            <a:r>
              <a:rPr lang="de-DE" dirty="0" err="1"/>
              <a:t>string</a:t>
            </a:r>
            <a:r>
              <a:rPr lang="de-DE" dirty="0"/>
              <a:t>) </a:t>
            </a:r>
            <a:r>
              <a:rPr lang="de-DE" dirty="0" err="1"/>
              <a:t>data</a:t>
            </a:r>
            <a:r>
              <a:rPr lang="de-DE" dirty="0"/>
              <a:t>. </a:t>
            </a:r>
            <a:r>
              <a:rPr lang="de-DE" dirty="0" err="1"/>
              <a:t>Ordering</a:t>
            </a:r>
            <a:r>
              <a:rPr lang="de-DE" dirty="0"/>
              <a:t>? Dummy </a:t>
            </a:r>
            <a:r>
              <a:rPr lang="de-DE" dirty="0" err="1"/>
              <a:t>coding</a:t>
            </a:r>
            <a:r>
              <a:rPr lang="de-DE" dirty="0"/>
              <a:t>? </a:t>
            </a:r>
            <a:r>
              <a:rPr lang="de-DE" u="sng" dirty="0">
                <a:solidFill>
                  <a:schemeClr val="hlink"/>
                </a:solidFill>
                <a:hlinkClick r:id="rId3"/>
              </a:rPr>
              <a:t>Contrast Coding?</a:t>
            </a:r>
            <a:endParaRPr lang="de-DE" dirty="0"/>
          </a:p>
          <a:p>
            <a:pPr>
              <a:lnSpc>
                <a:spcPct val="115000"/>
              </a:lnSpc>
            </a:pPr>
            <a:r>
              <a:rPr lang="de-DE" dirty="0" err="1"/>
              <a:t>the</a:t>
            </a:r>
            <a:r>
              <a:rPr lang="de-DE" dirty="0"/>
              <a:t> power </a:t>
            </a:r>
            <a:r>
              <a:rPr lang="de-DE" dirty="0" err="1"/>
              <a:t>of</a:t>
            </a:r>
            <a:r>
              <a:rPr lang="de-DE" dirty="0"/>
              <a:t> </a:t>
            </a:r>
            <a:r>
              <a:rPr lang="de-DE" dirty="0" err="1"/>
              <a:t>preprocessing</a:t>
            </a:r>
            <a:r>
              <a:rPr lang="de-DE" dirty="0"/>
              <a:t> </a:t>
            </a:r>
            <a:r>
              <a:rPr lang="de-DE" dirty="0" err="1"/>
              <a:t>is</a:t>
            </a:r>
            <a:r>
              <a:rPr lang="de-DE" dirty="0"/>
              <a:t> </a:t>
            </a:r>
            <a:r>
              <a:rPr lang="de-DE" dirty="0" err="1"/>
              <a:t>underestimated</a:t>
            </a:r>
            <a:endParaRPr lang="de-DE" dirty="0"/>
          </a:p>
          <a:p>
            <a:pPr>
              <a:lnSpc>
                <a:spcPct val="115000"/>
              </a:lnSpc>
            </a:pPr>
            <a:r>
              <a:rPr lang="de-DE" dirty="0" err="1"/>
              <a:t>spend</a:t>
            </a:r>
            <a:r>
              <a:rPr lang="de-DE" dirty="0"/>
              <a:t> </a:t>
            </a:r>
            <a:r>
              <a:rPr lang="de-DE" dirty="0" err="1"/>
              <a:t>more</a:t>
            </a:r>
            <a:r>
              <a:rPr lang="de-DE" dirty="0"/>
              <a:t> time </a:t>
            </a:r>
            <a:r>
              <a:rPr lang="de-DE" dirty="0" err="1"/>
              <a:t>here</a:t>
            </a:r>
            <a:r>
              <a:rPr lang="de-DE" dirty="0"/>
              <a:t>, </a:t>
            </a:r>
            <a:r>
              <a:rPr lang="de-DE" dirty="0" err="1"/>
              <a:t>the</a:t>
            </a:r>
            <a:r>
              <a:rPr lang="de-DE" dirty="0"/>
              <a:t> </a:t>
            </a:r>
            <a:r>
              <a:rPr lang="de-DE" dirty="0" err="1"/>
              <a:t>rest</a:t>
            </a:r>
            <a:r>
              <a:rPr lang="de-DE" dirty="0"/>
              <a:t> will </a:t>
            </a:r>
            <a:r>
              <a:rPr lang="de-DE" dirty="0" err="1"/>
              <a:t>be</a:t>
            </a:r>
            <a:r>
              <a:rPr lang="de-DE" dirty="0"/>
              <a:t> </a:t>
            </a:r>
            <a:r>
              <a:rPr lang="de-DE" dirty="0" err="1"/>
              <a:t>automated</a:t>
            </a:r>
            <a:r>
              <a:rPr lang="de-DE" dirty="0"/>
              <a:t> </a:t>
            </a:r>
            <a:r>
              <a:rPr lang="de-DE" dirty="0" err="1"/>
              <a:t>anyways</a:t>
            </a:r>
            <a:r>
              <a:rPr lang="de-DE" dirty="0"/>
              <a:t> (</a:t>
            </a:r>
            <a:r>
              <a:rPr lang="de-DE" dirty="0" err="1"/>
              <a:t>soon</a:t>
            </a:r>
            <a:r>
              <a:rPr lang="de-DE" dirty="0"/>
              <a:t>)</a:t>
            </a:r>
          </a:p>
          <a:p>
            <a:pPr lvl="1">
              <a:lnSpc>
                <a:spcPct val="115000"/>
              </a:lnSpc>
              <a:spcBef>
                <a:spcPts val="0"/>
              </a:spcBef>
            </a:pPr>
            <a:r>
              <a:rPr lang="de-DE" dirty="0"/>
              <a:t>in </a:t>
            </a:r>
            <a:r>
              <a:rPr lang="de-DE" dirty="0" err="1"/>
              <a:t>fact</a:t>
            </a:r>
            <a:r>
              <a:rPr lang="de-DE" dirty="0"/>
              <a:t>: </a:t>
            </a:r>
            <a:r>
              <a:rPr lang="de-DE" sz="1467" u="sng" dirty="0">
                <a:solidFill>
                  <a:schemeClr val="hlink"/>
                </a:solidFill>
                <a:hlinkClick r:id="rId4"/>
              </a:rPr>
              <a:t>featuretools</a:t>
            </a:r>
            <a:r>
              <a:rPr lang="de-DE" dirty="0"/>
              <a:t> </a:t>
            </a:r>
            <a:r>
              <a:rPr lang="de-DE" dirty="0" err="1"/>
              <a:t>automates</a:t>
            </a:r>
            <a:r>
              <a:rPr lang="de-DE" dirty="0"/>
              <a:t> </a:t>
            </a:r>
            <a:r>
              <a:rPr lang="de-DE" dirty="0" err="1"/>
              <a:t>some</a:t>
            </a:r>
            <a:r>
              <a:rPr lang="de-DE" dirty="0"/>
              <a:t> </a:t>
            </a:r>
            <a:r>
              <a:rPr lang="de-DE" dirty="0" err="1"/>
              <a:t>basic</a:t>
            </a:r>
            <a:r>
              <a:rPr lang="de-DE" dirty="0"/>
              <a:t> </a:t>
            </a:r>
            <a:r>
              <a:rPr lang="de-DE" dirty="0" err="1"/>
              <a:t>features</a:t>
            </a:r>
            <a:r>
              <a:rPr lang="de-DE" dirty="0"/>
              <a:t> </a:t>
            </a:r>
            <a:r>
              <a:rPr lang="de-DE" dirty="0" err="1"/>
              <a:t>already</a:t>
            </a:r>
            <a:endParaRPr lang="de-DE" dirty="0"/>
          </a:p>
          <a:p>
            <a:pPr lvl="1">
              <a:lnSpc>
                <a:spcPct val="115000"/>
              </a:lnSpc>
              <a:spcBef>
                <a:spcPts val="0"/>
              </a:spcBef>
            </a:pPr>
            <a:r>
              <a:rPr lang="de-DE" dirty="0" err="1"/>
              <a:t>autoML</a:t>
            </a:r>
            <a:r>
              <a:rPr lang="de-DE" dirty="0"/>
              <a:t>: </a:t>
            </a:r>
            <a:r>
              <a:rPr lang="de-DE" sz="1467" u="sng" dirty="0">
                <a:solidFill>
                  <a:schemeClr val="hlink"/>
                </a:solidFill>
                <a:hlinkClick r:id="rId5"/>
              </a:rPr>
              <a:t>https://sigopt.com/</a:t>
            </a:r>
            <a:r>
              <a:rPr lang="de-DE" dirty="0"/>
              <a:t>, </a:t>
            </a:r>
            <a:r>
              <a:rPr lang="de-DE" sz="1467" u="sng" dirty="0">
                <a:solidFill>
                  <a:schemeClr val="hlink"/>
                </a:solidFill>
                <a:hlinkClick r:id="rId6"/>
              </a:rPr>
              <a:t>https://github.com/hyperopt/hyperopt</a:t>
            </a:r>
            <a:r>
              <a:rPr lang="de-DE" dirty="0"/>
              <a:t>, </a:t>
            </a:r>
            <a:r>
              <a:rPr lang="de-DE" sz="1467" u="sng" dirty="0">
                <a:solidFill>
                  <a:schemeClr val="hlink"/>
                </a:solidFill>
                <a:hlinkClick r:id="rId7"/>
              </a:rPr>
              <a:t>https://epistasislab.github.io/tpot/</a:t>
            </a:r>
            <a:r>
              <a:rPr lang="de-DE" dirty="0"/>
              <a:t> </a:t>
            </a:r>
            <a:r>
              <a:rPr lang="de-DE" dirty="0" err="1"/>
              <a:t>and</a:t>
            </a:r>
            <a:r>
              <a:rPr lang="de-DE" dirty="0"/>
              <a:t> </a:t>
            </a:r>
            <a:r>
              <a:rPr lang="de-DE" sz="1467" u="sng" dirty="0">
                <a:solidFill>
                  <a:schemeClr val="hlink"/>
                </a:solidFill>
                <a:hlinkClick r:id="rId8"/>
              </a:rPr>
              <a:t>https://www.h2o.ai/products/h2o-driverless-ai/</a:t>
            </a:r>
            <a:endParaRPr lang="de-DE" dirty="0"/>
          </a:p>
        </p:txBody>
      </p:sp>
    </p:spTree>
    <p:extLst>
      <p:ext uri="{BB962C8B-B14F-4D97-AF65-F5344CB8AC3E}">
        <p14:creationId xmlns:p14="http://schemas.microsoft.com/office/powerpoint/2010/main" val="4963758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Google Shape;132;p25"/>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endParaRPr lang="en-US"/>
          </a:p>
          <a:p>
            <a:pPr marL="0" indent="0">
              <a:spcBef>
                <a:spcPct val="20000"/>
              </a:spcBef>
              <a:spcAft>
                <a:spcPts val="600"/>
              </a:spcAft>
              <a:buSzPct val="92000"/>
              <a:buFont typeface="Wingdings 2" panose="05020102010507070707" pitchFamily="18" charset="2"/>
              <a:buChar char=""/>
            </a:pPr>
            <a:endParaRPr lang="en-US"/>
          </a:p>
          <a:p>
            <a:pPr indent="0">
              <a:spcBef>
                <a:spcPct val="20000"/>
              </a:spcBef>
              <a:spcAft>
                <a:spcPts val="600"/>
              </a:spcAft>
              <a:buSzPct val="92000"/>
              <a:buFont typeface="Wingdings 2" panose="05020102010507070707" pitchFamily="18" charset="2"/>
              <a:buChar char=""/>
            </a:pPr>
            <a:endParaRPr lang="en-US"/>
          </a:p>
        </p:txBody>
      </p:sp>
      <p:pic>
        <p:nvPicPr>
          <p:cNvPr id="133" name="Google Shape;133;p25"/>
          <p:cNvPicPr preferRelativeResize="0"/>
          <p:nvPr/>
        </p:nvPicPr>
        <p:blipFill>
          <a:blip r:embed="rId3"/>
          <a:stretch>
            <a:fillRect/>
          </a:stretch>
        </p:blipFill>
        <p:spPr>
          <a:xfrm>
            <a:off x="2838091" y="647666"/>
            <a:ext cx="9163953" cy="6208577"/>
          </a:xfrm>
          <a:prstGeom prst="rect">
            <a:avLst/>
          </a:prstGeom>
          <a:noFill/>
        </p:spPr>
      </p:pic>
      <p:sp>
        <p:nvSpPr>
          <p:cNvPr id="131" name="Google Shape;131;p25"/>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t>Areas of Machine Learning / common models</a:t>
            </a:r>
          </a:p>
        </p:txBody>
      </p:sp>
    </p:spTree>
    <p:extLst>
      <p:ext uri="{BB962C8B-B14F-4D97-AF65-F5344CB8AC3E}">
        <p14:creationId xmlns:p14="http://schemas.microsoft.com/office/powerpoint/2010/main" val="8088990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82" name="Rectangle 8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8" name="Google Shape;138;p2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Misconceptions by corporate IT</a:t>
            </a:r>
          </a:p>
        </p:txBody>
      </p:sp>
      <p:graphicFrame>
        <p:nvGraphicFramePr>
          <p:cNvPr id="141" name="Google Shape;139;p26">
            <a:extLst>
              <a:ext uri="{FF2B5EF4-FFF2-40B4-BE49-F238E27FC236}">
                <a16:creationId xmlns:a16="http://schemas.microsoft.com/office/drawing/2014/main" id="{9E13D5B5-0896-4D75-9D4D-2D4830B0167A}"/>
              </a:ext>
            </a:extLst>
          </p:cNvPr>
          <p:cNvGraphicFramePr/>
          <p:nvPr>
            <p:extLst>
              <p:ext uri="{D42A27DB-BD31-4B8C-83A1-F6EECF244321}">
                <p14:modId xmlns:p14="http://schemas.microsoft.com/office/powerpoint/2010/main" val="33645269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2624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dirty="0"/>
              <a:t>A</a:t>
            </a:r>
            <a:r>
              <a:rPr lang="de" dirty="0" err="1"/>
              <a:t>gile</a:t>
            </a:r>
            <a:r>
              <a:rPr lang="de" dirty="0"/>
              <a:t> &amp; Iterative </a:t>
            </a:r>
            <a:r>
              <a:rPr lang="de" dirty="0" err="1"/>
              <a:t>nature</a:t>
            </a:r>
            <a:r>
              <a:rPr lang="de" dirty="0"/>
              <a:t> - CRISP-DM</a:t>
            </a: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rgbClr val="4A3C31"/>
              </a:buClr>
            </a:pPr>
            <a:endParaRPr>
              <a:solidFill>
                <a:srgbClr val="4A3C31"/>
              </a:solidFill>
            </a:endParaRPr>
          </a:p>
          <a:p>
            <a:pPr marL="0" indent="0">
              <a:spcBef>
                <a:spcPts val="800"/>
              </a:spcBef>
              <a:buNone/>
            </a:pPr>
            <a:endParaRPr>
              <a:solidFill>
                <a:srgbClr val="4A3C31"/>
              </a:solidFill>
            </a:endParaRPr>
          </a:p>
          <a:p>
            <a:pPr indent="0">
              <a:spcBef>
                <a:spcPts val="800"/>
              </a:spcBef>
              <a:spcAft>
                <a:spcPts val="2133"/>
              </a:spcAft>
              <a:buNone/>
            </a:pPr>
            <a:endParaRPr>
              <a:solidFill>
                <a:srgbClr val="FFFFFF"/>
              </a:solidFill>
            </a:endParaRPr>
          </a:p>
        </p:txBody>
      </p:sp>
      <p:pic>
        <p:nvPicPr>
          <p:cNvPr id="98" name="Google Shape;98;p20"/>
          <p:cNvPicPr preferRelativeResize="0"/>
          <p:nvPr/>
        </p:nvPicPr>
        <p:blipFill>
          <a:blip r:embed="rId3">
            <a:alphaModFix/>
          </a:blip>
          <a:stretch>
            <a:fillRect/>
          </a:stretch>
        </p:blipFill>
        <p:spPr>
          <a:xfrm>
            <a:off x="6402767" y="1356967"/>
            <a:ext cx="5232400" cy="5232400"/>
          </a:xfrm>
          <a:prstGeom prst="rect">
            <a:avLst/>
          </a:prstGeom>
          <a:noFill/>
          <a:ln>
            <a:noFill/>
          </a:ln>
        </p:spPr>
      </p:pic>
      <p:sp>
        <p:nvSpPr>
          <p:cNvPr id="99" name="Google Shape;99;p20"/>
          <p:cNvSpPr txBox="1">
            <a:spLocks noGrp="1"/>
          </p:cNvSpPr>
          <p:nvPr>
            <p:ph type="body" idx="1"/>
          </p:nvPr>
        </p:nvSpPr>
        <p:spPr>
          <a:xfrm>
            <a:off x="415600" y="1536633"/>
            <a:ext cx="6094400" cy="4555200"/>
          </a:xfrm>
          <a:prstGeom prst="rect">
            <a:avLst/>
          </a:prstGeom>
        </p:spPr>
        <p:txBody>
          <a:bodyPr spcFirstLastPara="1" vert="horz" wrap="square" lIns="121900" tIns="121900" rIns="121900" bIns="121900" rtlCol="0" anchor="t" anchorCtr="0">
            <a:noAutofit/>
          </a:bodyPr>
          <a:lstStyle/>
          <a:p>
            <a:pPr>
              <a:lnSpc>
                <a:spcPct val="115000"/>
              </a:lnSpc>
              <a:buClr>
                <a:schemeClr val="lt2"/>
              </a:buClr>
              <a:buFont typeface="Arial"/>
              <a:buChar char="●"/>
            </a:pPr>
            <a:r>
              <a:rPr lang="de" dirty="0" err="1"/>
              <a:t>first</a:t>
            </a:r>
            <a:r>
              <a:rPr lang="de" dirty="0"/>
              <a:t> </a:t>
            </a:r>
            <a:r>
              <a:rPr lang="de" dirty="0" err="1"/>
              <a:t>work</a:t>
            </a:r>
            <a:r>
              <a:rPr lang="de" dirty="0"/>
              <a:t> on E2E </a:t>
            </a:r>
            <a:r>
              <a:rPr lang="de" dirty="0" err="1"/>
              <a:t>workflow</a:t>
            </a:r>
            <a:r>
              <a:rPr lang="de" dirty="0"/>
              <a:t> (</a:t>
            </a:r>
            <a:r>
              <a:rPr lang="de" dirty="0" err="1"/>
              <a:t>even</a:t>
            </a:r>
            <a:r>
              <a:rPr lang="de" dirty="0"/>
              <a:t> </a:t>
            </a:r>
            <a:r>
              <a:rPr lang="de" dirty="0" err="1"/>
              <a:t>if</a:t>
            </a:r>
            <a:r>
              <a:rPr lang="de" dirty="0"/>
              <a:t> </a:t>
            </a:r>
            <a:r>
              <a:rPr lang="de" dirty="0" err="1"/>
              <a:t>predictions</a:t>
            </a:r>
            <a:r>
              <a:rPr lang="de" dirty="0"/>
              <a:t> </a:t>
            </a:r>
            <a:r>
              <a:rPr lang="de" dirty="0" err="1"/>
              <a:t>are</a:t>
            </a:r>
            <a:r>
              <a:rPr lang="de" dirty="0"/>
              <a:t> </a:t>
            </a:r>
            <a:r>
              <a:rPr lang="de" dirty="0" err="1"/>
              <a:t>useless</a:t>
            </a:r>
            <a:r>
              <a:rPr lang="de" dirty="0"/>
              <a:t>)</a:t>
            </a:r>
            <a:endParaRPr dirty="0"/>
          </a:p>
          <a:p>
            <a:pPr>
              <a:lnSpc>
                <a:spcPct val="115000"/>
              </a:lnSpc>
            </a:pPr>
            <a:r>
              <a:rPr lang="de" dirty="0" err="1"/>
              <a:t>then</a:t>
            </a:r>
            <a:r>
              <a:rPr lang="de" dirty="0"/>
              <a:t> </a:t>
            </a:r>
            <a:r>
              <a:rPr lang="de" dirty="0" err="1"/>
              <a:t>improve</a:t>
            </a:r>
            <a:r>
              <a:rPr lang="de" dirty="0"/>
              <a:t> </a:t>
            </a:r>
            <a:r>
              <a:rPr lang="de" dirty="0" err="1"/>
              <a:t>predictions</a:t>
            </a:r>
            <a:endParaRPr dirty="0"/>
          </a:p>
          <a:p>
            <a:pPr>
              <a:lnSpc>
                <a:spcPct val="115000"/>
              </a:lnSpc>
            </a:pPr>
            <a:r>
              <a:rPr lang="de" dirty="0" err="1"/>
              <a:t>always</a:t>
            </a:r>
            <a:r>
              <a:rPr lang="de" dirty="0"/>
              <a:t> </a:t>
            </a:r>
            <a:r>
              <a:rPr lang="de" dirty="0" err="1"/>
              <a:t>evaluate</a:t>
            </a:r>
            <a:r>
              <a:rPr lang="de" dirty="0"/>
              <a:t> a minimal </a:t>
            </a:r>
            <a:r>
              <a:rPr lang="de" dirty="0" err="1"/>
              <a:t>baseline</a:t>
            </a:r>
            <a:r>
              <a:rPr lang="de" dirty="0"/>
              <a:t> </a:t>
            </a:r>
            <a:r>
              <a:rPr lang="de" u="sng" dirty="0">
                <a:solidFill>
                  <a:schemeClr val="hlink"/>
                </a:solidFill>
                <a:hlinkClick r:id="rId4"/>
              </a:rPr>
              <a:t>like a dummy classifier</a:t>
            </a:r>
            <a:endParaRPr dirty="0"/>
          </a:p>
          <a:p>
            <a:pPr indent="0">
              <a:lnSpc>
                <a:spcPct val="115000"/>
              </a:lnSpc>
              <a:spcBef>
                <a:spcPts val="2133"/>
              </a:spcBef>
              <a:spcAft>
                <a:spcPts val="2133"/>
              </a:spcAft>
              <a:buNone/>
            </a:pPr>
            <a:endParaRPr dirty="0"/>
          </a:p>
        </p:txBody>
      </p:sp>
    </p:spTree>
    <p:extLst>
      <p:ext uri="{BB962C8B-B14F-4D97-AF65-F5344CB8AC3E}">
        <p14:creationId xmlns:p14="http://schemas.microsoft.com/office/powerpoint/2010/main" val="1699319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Predicting personality</a:t>
            </a:r>
          </a:p>
        </p:txBody>
      </p:sp>
      <p:pic>
        <p:nvPicPr>
          <p:cNvPr id="4" name="Shape 189"/>
          <p:cNvPicPr preferRelativeResize="0"/>
          <p:nvPr/>
        </p:nvPicPr>
        <p:blipFill>
          <a:blip r:embed="rId3">
            <a:alphaModFix/>
          </a:blip>
          <a:stretch>
            <a:fillRect/>
          </a:stretch>
        </p:blipFill>
        <p:spPr>
          <a:xfrm>
            <a:off x="1594416" y="2132856"/>
            <a:ext cx="8839199" cy="1782758"/>
          </a:xfrm>
          <a:prstGeom prst="rect">
            <a:avLst/>
          </a:prstGeom>
          <a:noFill/>
          <a:ln>
            <a:noFill/>
          </a:ln>
        </p:spPr>
      </p:pic>
      <p:pic>
        <p:nvPicPr>
          <p:cNvPr id="5" name="Grafik 4"/>
          <p:cNvPicPr>
            <a:picLocks noChangeAspect="1"/>
          </p:cNvPicPr>
          <p:nvPr/>
        </p:nvPicPr>
        <p:blipFill>
          <a:blip r:embed="rId4"/>
          <a:stretch>
            <a:fillRect/>
          </a:stretch>
        </p:blipFill>
        <p:spPr>
          <a:xfrm>
            <a:off x="5589048" y="6021289"/>
            <a:ext cx="4876800" cy="695325"/>
          </a:xfrm>
          <a:prstGeom prst="rect">
            <a:avLst/>
          </a:prstGeom>
        </p:spPr>
      </p:pic>
    </p:spTree>
    <p:extLst>
      <p:ext uri="{BB962C8B-B14F-4D97-AF65-F5344CB8AC3E}">
        <p14:creationId xmlns:p14="http://schemas.microsoft.com/office/powerpoint/2010/main" val="3885737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2 (60 </a:t>
            </a:r>
            <a:r>
              <a:rPr lang="de-DE">
                <a:solidFill>
                  <a:schemeClr val="tx1">
                    <a:lumMod val="85000"/>
                    <a:lumOff val="15000"/>
                  </a:schemeClr>
                </a:solidFill>
              </a:rPr>
              <a:t>Minutes</a:t>
            </a:r>
            <a:r>
              <a:rPr lang="de-DE" dirty="0">
                <a:solidFill>
                  <a:schemeClr val="tx1">
                    <a:lumMod val="85000"/>
                    <a:lumOff val="15000"/>
                  </a:schemeClr>
                </a:solidFill>
              </a:rPr>
              <a:t>)</a:t>
            </a:r>
          </a:p>
        </p:txBody>
      </p:sp>
      <p:graphicFrame>
        <p:nvGraphicFramePr>
          <p:cNvPr id="5" name="Inhaltsplatzhalter 2">
            <a:extLst>
              <a:ext uri="{FF2B5EF4-FFF2-40B4-BE49-F238E27FC236}">
                <a16:creationId xmlns:a16="http://schemas.microsoft.com/office/drawing/2014/main" id="{2DB6D130-7C83-4066-8773-8C8FF09B579A}"/>
              </a:ext>
            </a:extLst>
          </p:cNvPr>
          <p:cNvGraphicFramePr>
            <a:graphicFrameLocks noGrp="1"/>
          </p:cNvGraphicFramePr>
          <p:nvPr>
            <p:ph idx="1"/>
            <p:extLst>
              <p:ext uri="{D42A27DB-BD31-4B8C-83A1-F6EECF244321}">
                <p14:modId xmlns:p14="http://schemas.microsoft.com/office/powerpoint/2010/main" val="368682775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782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a:solidFill>
                  <a:srgbClr val="FFFFFF"/>
                </a:solidFill>
              </a:rPr>
              <a:t>Live </a:t>
            </a:r>
            <a:r>
              <a:rPr lang="de-DE" dirty="0" err="1">
                <a:solidFill>
                  <a:srgbClr val="FFFFFF"/>
                </a:solidFill>
              </a:rPr>
              <a:t>evaluation</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Basic </a:t>
            </a:r>
            <a:r>
              <a:rPr lang="de-DE" dirty="0" err="1">
                <a:solidFill>
                  <a:schemeClr val="bg1"/>
                </a:solidFill>
              </a:rPr>
              <a:t>testing</a:t>
            </a:r>
            <a:r>
              <a:rPr lang="de-DE" dirty="0">
                <a:solidFill>
                  <a:schemeClr val="bg1"/>
                </a:solidFill>
              </a:rPr>
              <a:t> </a:t>
            </a:r>
            <a:r>
              <a:rPr lang="de-DE" dirty="0" err="1">
                <a:solidFill>
                  <a:schemeClr val="bg1"/>
                </a:solidFill>
              </a:rPr>
              <a:t>already</a:t>
            </a:r>
            <a:r>
              <a:rPr lang="de-DE" dirty="0">
                <a:solidFill>
                  <a:schemeClr val="bg1"/>
                </a:solidFill>
              </a:rPr>
              <a:t> </a:t>
            </a:r>
            <a:r>
              <a:rPr lang="de-DE" dirty="0" err="1">
                <a:solidFill>
                  <a:schemeClr val="bg1"/>
                </a:solidFill>
              </a:rPr>
              <a:t>completed</a:t>
            </a:r>
            <a:r>
              <a:rPr lang="de-DE" dirty="0">
                <a:solidFill>
                  <a:schemeClr val="bg1"/>
                </a:solidFill>
              </a:rPr>
              <a:t> after </a:t>
            </a:r>
            <a:r>
              <a:rPr lang="de-DE" dirty="0" err="1">
                <a:solidFill>
                  <a:schemeClr val="bg1"/>
                </a:solidFill>
              </a:rPr>
              <a:t>cross</a:t>
            </a:r>
            <a:r>
              <a:rPr lang="de-DE" dirty="0">
                <a:solidFill>
                  <a:schemeClr val="bg1"/>
                </a:solidFill>
              </a:rPr>
              <a:t>-validation</a:t>
            </a:r>
          </a:p>
          <a:p>
            <a:pPr marL="285750" indent="-285750">
              <a:buFont typeface="Arial" panose="020B0604020202020204" pitchFamily="34" charset="0"/>
              <a:buChar char="•"/>
            </a:pPr>
            <a:r>
              <a:rPr lang="de-DE" dirty="0">
                <a:solidFill>
                  <a:schemeClr val="bg1"/>
                </a:solidFill>
              </a:rPr>
              <a:t>Test </a:t>
            </a:r>
            <a:r>
              <a:rPr lang="de-DE" dirty="0" err="1">
                <a:solidFill>
                  <a:schemeClr val="bg1"/>
                </a:solidFill>
              </a:rPr>
              <a:t>it</a:t>
            </a:r>
            <a:r>
              <a:rPr lang="de-DE" dirty="0">
                <a:solidFill>
                  <a:schemeClr val="bg1"/>
                </a:solidFill>
              </a:rPr>
              <a:t> </a:t>
            </a:r>
            <a:r>
              <a:rPr lang="de-DE" dirty="0" err="1">
                <a:solidFill>
                  <a:schemeClr val="bg1"/>
                </a:solidFill>
              </a:rPr>
              <a:t>for</a:t>
            </a:r>
            <a:r>
              <a:rPr lang="de-DE" dirty="0">
                <a:solidFill>
                  <a:schemeClr val="bg1"/>
                </a:solidFill>
              </a:rPr>
              <a:t> real</a:t>
            </a:r>
          </a:p>
          <a:p>
            <a:pPr marL="285750" indent="-285750">
              <a:buFont typeface="Arial" panose="020B0604020202020204" pitchFamily="34" charset="0"/>
              <a:buChar char="•"/>
            </a:pPr>
            <a:r>
              <a:rPr lang="de-DE" dirty="0">
                <a:solidFill>
                  <a:schemeClr val="bg1"/>
                </a:solidFill>
                <a:hlinkClick r:id="rId4"/>
              </a:rPr>
              <a:t>Beware of side effects</a:t>
            </a:r>
            <a:r>
              <a:rPr lang="de-DE" dirty="0">
                <a:solidFill>
                  <a:schemeClr val="bg1"/>
                </a:solidFill>
              </a:rPr>
              <a:t>, </a:t>
            </a:r>
            <a:r>
              <a:rPr lang="de-DE" dirty="0" err="1">
                <a:solidFill>
                  <a:schemeClr val="bg1"/>
                </a:solidFill>
              </a:rPr>
              <a:t>look</a:t>
            </a:r>
            <a:r>
              <a:rPr lang="de-DE" dirty="0">
                <a:solidFill>
                  <a:schemeClr val="bg1"/>
                </a:solidFill>
              </a:rPr>
              <a:t> at </a:t>
            </a:r>
            <a:r>
              <a:rPr lang="de-DE" dirty="0" err="1">
                <a:solidFill>
                  <a:schemeClr val="bg1"/>
                </a:solidFill>
              </a:rPr>
              <a:t>overall</a:t>
            </a:r>
            <a:r>
              <a:rPr lang="de-DE" dirty="0">
                <a:solidFill>
                  <a:schemeClr val="bg1"/>
                </a:solidFill>
              </a:rPr>
              <a:t> ROI</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829702" y="4429884"/>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776838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14153"/>
            <a:ext cx="6798608" cy="2085869"/>
          </a:xfrm>
        </p:spPr>
        <p:txBody>
          <a:bodyPr>
            <a:normAutofit/>
          </a:bodyPr>
          <a:lstStyle/>
          <a:p>
            <a:r>
              <a:rPr lang="de-DE" dirty="0">
                <a:solidFill>
                  <a:srgbClr val="FFFFFF"/>
                </a:solidFill>
              </a:rPr>
              <a:t>Things </a:t>
            </a:r>
            <a:r>
              <a:rPr lang="de-DE" dirty="0" err="1">
                <a:solidFill>
                  <a:srgbClr val="FFFFFF"/>
                </a:solidFill>
              </a:rPr>
              <a:t>get</a:t>
            </a:r>
            <a:r>
              <a:rPr lang="de-DE" dirty="0">
                <a:solidFill>
                  <a:srgbClr val="FFFFFF"/>
                </a:solidFill>
              </a:rPr>
              <a:t> </a:t>
            </a:r>
            <a:r>
              <a:rPr lang="de-DE" dirty="0" err="1">
                <a:solidFill>
                  <a:srgbClr val="FFFFFF"/>
                </a:solidFill>
              </a:rPr>
              <a:t>serious</a:t>
            </a:r>
            <a:r>
              <a:rPr lang="de-DE" dirty="0">
                <a:solidFill>
                  <a:srgbClr val="FFFFFF"/>
                </a:solidFill>
              </a:rPr>
              <a:t> </a:t>
            </a:r>
            <a:r>
              <a:rPr lang="de-DE" dirty="0" err="1">
                <a:solidFill>
                  <a:srgbClr val="FFFFFF"/>
                </a:solidFill>
              </a:rPr>
              <a:t>now</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2351543"/>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You</a:t>
            </a:r>
            <a:r>
              <a:rPr lang="de-DE" dirty="0">
                <a:solidFill>
                  <a:schemeClr val="bg1"/>
                </a:solidFill>
              </a:rPr>
              <a:t> </a:t>
            </a:r>
            <a:r>
              <a:rPr lang="de-DE" dirty="0" err="1">
                <a:solidFill>
                  <a:schemeClr val="bg1"/>
                </a:solidFill>
              </a:rPr>
              <a:t>might</a:t>
            </a:r>
            <a:r>
              <a:rPr lang="de-DE" dirty="0">
                <a:solidFill>
                  <a:schemeClr val="bg1"/>
                </a:solidFill>
              </a:rPr>
              <a:t> kill </a:t>
            </a:r>
            <a:r>
              <a:rPr lang="de-DE" dirty="0" err="1">
                <a:solidFill>
                  <a:schemeClr val="bg1"/>
                </a:solidFill>
              </a:rPr>
              <a:t>people</a:t>
            </a:r>
            <a:r>
              <a:rPr lang="de-DE" dirty="0">
                <a:solidFill>
                  <a:schemeClr val="bg1"/>
                </a:solidFill>
              </a:rPr>
              <a:t> (</a:t>
            </a:r>
            <a:r>
              <a:rPr lang="de-DE" dirty="0" err="1">
                <a:solidFill>
                  <a:schemeClr val="bg1"/>
                </a:solidFill>
              </a:rPr>
              <a:t>if</a:t>
            </a:r>
            <a:r>
              <a:rPr lang="de-DE" dirty="0">
                <a:solidFill>
                  <a:schemeClr val="bg1"/>
                </a:solidFill>
              </a:rPr>
              <a:t> </a:t>
            </a:r>
            <a:r>
              <a:rPr lang="de-DE" dirty="0" err="1">
                <a:solidFill>
                  <a:schemeClr val="bg1"/>
                </a:solidFill>
              </a:rPr>
              <a:t>you</a:t>
            </a:r>
            <a:r>
              <a:rPr lang="de-DE" dirty="0">
                <a:solidFill>
                  <a:schemeClr val="bg1"/>
                </a:solidFill>
              </a:rPr>
              <a:t> </a:t>
            </a:r>
            <a:r>
              <a:rPr lang="de-DE" dirty="0" err="1">
                <a:solidFill>
                  <a:schemeClr val="bg1"/>
                </a:solidFill>
              </a:rPr>
              <a:t>are</a:t>
            </a:r>
            <a:r>
              <a:rPr lang="de-DE" dirty="0">
                <a:solidFill>
                  <a:schemeClr val="bg1"/>
                </a:solidFill>
              </a:rPr>
              <a:t> </a:t>
            </a:r>
            <a:r>
              <a:rPr lang="de-DE" dirty="0" err="1">
                <a:solidFill>
                  <a:schemeClr val="bg1"/>
                </a:solidFill>
              </a:rPr>
              <a:t>the</a:t>
            </a:r>
            <a:r>
              <a:rPr lang="de-DE" dirty="0">
                <a:solidFill>
                  <a:schemeClr val="bg1"/>
                </a:solidFill>
              </a:rPr>
              <a:t> NSA)</a:t>
            </a:r>
          </a:p>
          <a:p>
            <a:pPr marL="285750" indent="-285750">
              <a:buFont typeface="Arial" panose="020B0604020202020204" pitchFamily="34" charset="0"/>
              <a:buChar char="•"/>
            </a:pPr>
            <a:r>
              <a:rPr lang="de-DE" dirty="0">
                <a:solidFill>
                  <a:schemeClr val="bg1"/>
                </a:solidFill>
              </a:rPr>
              <a:t>Value </a:t>
            </a:r>
            <a:r>
              <a:rPr lang="de-DE" dirty="0" err="1">
                <a:solidFill>
                  <a:schemeClr val="bg1"/>
                </a:solidFill>
              </a:rPr>
              <a:t>is</a:t>
            </a:r>
            <a:r>
              <a:rPr lang="de-DE" dirty="0">
                <a:solidFill>
                  <a:schemeClr val="bg1"/>
                </a:solidFill>
              </a:rPr>
              <a:t> </a:t>
            </a:r>
            <a:r>
              <a:rPr lang="de-DE" dirty="0" err="1">
                <a:solidFill>
                  <a:schemeClr val="bg1"/>
                </a:solidFill>
              </a:rPr>
              <a:t>only</a:t>
            </a:r>
            <a:r>
              <a:rPr lang="de-DE" dirty="0">
                <a:solidFill>
                  <a:schemeClr val="bg1"/>
                </a:solidFill>
              </a:rPr>
              <a:t> </a:t>
            </a:r>
            <a:r>
              <a:rPr lang="de-DE" dirty="0" err="1">
                <a:solidFill>
                  <a:schemeClr val="bg1"/>
                </a:solidFill>
              </a:rPr>
              <a:t>created</a:t>
            </a:r>
            <a:r>
              <a:rPr lang="de-DE" dirty="0">
                <a:solidFill>
                  <a:schemeClr val="bg1"/>
                </a:solidFill>
              </a:rPr>
              <a:t> </a:t>
            </a:r>
            <a:r>
              <a:rPr lang="de-DE" dirty="0" err="1">
                <a:solidFill>
                  <a:schemeClr val="bg1"/>
                </a:solidFill>
              </a:rPr>
              <a:t>when</a:t>
            </a:r>
            <a:r>
              <a:rPr lang="de-DE" dirty="0">
                <a:solidFill>
                  <a:schemeClr val="bg1"/>
                </a:solidFill>
              </a:rPr>
              <a:t> </a:t>
            </a:r>
            <a:r>
              <a:rPr lang="de-DE" dirty="0" err="1">
                <a:solidFill>
                  <a:schemeClr val="bg1"/>
                </a:solidFill>
              </a:rPr>
              <a:t>others</a:t>
            </a:r>
            <a:r>
              <a:rPr lang="de-DE" dirty="0">
                <a:solidFill>
                  <a:schemeClr val="bg1"/>
                </a:solidFill>
              </a:rPr>
              <a:t> </a:t>
            </a:r>
            <a:r>
              <a:rPr lang="de-DE" dirty="0" err="1">
                <a:solidFill>
                  <a:schemeClr val="bg1"/>
                </a:solidFill>
              </a:rPr>
              <a:t>can</a:t>
            </a:r>
            <a:r>
              <a:rPr lang="de-DE" dirty="0">
                <a:solidFill>
                  <a:schemeClr val="bg1"/>
                </a:solidFill>
              </a:rPr>
              <a:t> </a:t>
            </a:r>
            <a:r>
              <a:rPr lang="de-DE" dirty="0" err="1">
                <a:solidFill>
                  <a:schemeClr val="bg1"/>
                </a:solidFill>
              </a:rPr>
              <a:t>use</a:t>
            </a:r>
            <a:r>
              <a:rPr lang="de-DE" dirty="0">
                <a:solidFill>
                  <a:schemeClr val="bg1"/>
                </a:solidFill>
              </a:rPr>
              <a:t> </a:t>
            </a:r>
            <a:r>
              <a:rPr lang="de-DE" dirty="0" err="1">
                <a:solidFill>
                  <a:schemeClr val="bg1"/>
                </a:solidFill>
              </a:rPr>
              <a:t>it</a:t>
            </a:r>
            <a:r>
              <a:rPr lang="de-DE" dirty="0">
                <a:solidFill>
                  <a:schemeClr val="bg1"/>
                </a:solidFill>
              </a:rPr>
              <a:t> - </a:t>
            </a:r>
            <a:r>
              <a:rPr lang="de-DE" dirty="0" err="1">
                <a:solidFill>
                  <a:schemeClr val="bg1"/>
                </a:solidFill>
              </a:rPr>
              <a:t>build</a:t>
            </a:r>
            <a:r>
              <a:rPr lang="de-DE" dirty="0">
                <a:solidFill>
                  <a:schemeClr val="bg1"/>
                </a:solidFill>
              </a:rPr>
              <a:t> an API</a:t>
            </a:r>
          </a:p>
          <a:p>
            <a:pPr marL="285750" indent="-285750">
              <a:buFont typeface="Arial" panose="020B0604020202020204" pitchFamily="34" charset="0"/>
              <a:buChar char="•"/>
            </a:pPr>
            <a:r>
              <a:rPr lang="de-DE" dirty="0">
                <a:solidFill>
                  <a:schemeClr val="bg1"/>
                </a:solidFill>
              </a:rPr>
              <a:t>Do not </a:t>
            </a:r>
            <a:r>
              <a:rPr lang="de-DE" dirty="0" err="1">
                <a:solidFill>
                  <a:schemeClr val="bg1"/>
                </a:solidFill>
              </a:rPr>
              <a:t>underestimate</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importance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governance</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Invest</a:t>
            </a:r>
            <a:r>
              <a:rPr lang="de-DE" dirty="0">
                <a:solidFill>
                  <a:schemeClr val="bg1"/>
                </a:solidFill>
              </a:rPr>
              <a:t> in </a:t>
            </a:r>
            <a:r>
              <a:rPr lang="de-DE" dirty="0" err="1">
                <a:solidFill>
                  <a:schemeClr val="bg1"/>
                </a:solidFill>
              </a:rPr>
              <a:t>reautomation</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875481" y="3525876"/>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Screenshot enthält.&#10;&#10;Automatisch generierte Beschreibung">
            <a:extLst>
              <a:ext uri="{FF2B5EF4-FFF2-40B4-BE49-F238E27FC236}">
                <a16:creationId xmlns:a16="http://schemas.microsoft.com/office/drawing/2014/main" id="{16043F55-533A-F443-ABE7-C0AAEB55D645}"/>
              </a:ext>
            </a:extLst>
          </p:cNvPr>
          <p:cNvPicPr>
            <a:picLocks noChangeAspect="1"/>
          </p:cNvPicPr>
          <p:nvPr/>
        </p:nvPicPr>
        <p:blipFill>
          <a:blip r:embed="rId4"/>
          <a:stretch>
            <a:fillRect/>
          </a:stretch>
        </p:blipFill>
        <p:spPr>
          <a:xfrm>
            <a:off x="4241830" y="4281620"/>
            <a:ext cx="7922366" cy="2576379"/>
          </a:xfrm>
          <a:prstGeom prst="rect">
            <a:avLst/>
          </a:prstGeom>
        </p:spPr>
      </p:pic>
      <p:sp>
        <p:nvSpPr>
          <p:cNvPr id="8" name="Textfeld 7">
            <a:extLst>
              <a:ext uri="{FF2B5EF4-FFF2-40B4-BE49-F238E27FC236}">
                <a16:creationId xmlns:a16="http://schemas.microsoft.com/office/drawing/2014/main" id="{C213F05D-97D7-EE4D-A4EA-9AD1B773430A}"/>
              </a:ext>
            </a:extLst>
          </p:cNvPr>
          <p:cNvSpPr txBox="1"/>
          <p:nvPr/>
        </p:nvSpPr>
        <p:spPr>
          <a:xfrm>
            <a:off x="2154398" y="6211668"/>
            <a:ext cx="3291840" cy="646331"/>
          </a:xfrm>
          <a:prstGeom prst="rect">
            <a:avLst/>
          </a:prstGeom>
          <a:noFill/>
        </p:spPr>
        <p:txBody>
          <a:bodyPr wrap="square" rtlCol="0">
            <a:spAutoFit/>
          </a:bodyPr>
          <a:lstStyle/>
          <a:p>
            <a:r>
              <a:rPr lang="de-DE" dirty="0"/>
              <a:t>Hidden Technical </a:t>
            </a:r>
            <a:r>
              <a:rPr lang="de-DE" dirty="0" err="1"/>
              <a:t>Debt</a:t>
            </a:r>
            <a:r>
              <a:rPr lang="de-DE" dirty="0"/>
              <a:t> in </a:t>
            </a:r>
            <a:r>
              <a:rPr lang="de-DE" dirty="0" err="1"/>
              <a:t>Machine</a:t>
            </a:r>
            <a:r>
              <a:rPr lang="de-DE" dirty="0"/>
              <a:t> Learning Systems</a:t>
            </a:r>
          </a:p>
        </p:txBody>
      </p:sp>
    </p:spTree>
    <p:extLst>
      <p:ext uri="{BB962C8B-B14F-4D97-AF65-F5344CB8AC3E}">
        <p14:creationId xmlns:p14="http://schemas.microsoft.com/office/powerpoint/2010/main" val="12201840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descr="Ein Bild, das Screenshot, Tier, Elektronik, Monitor enthält.&#10;&#10;Automatisch generierte Beschreibung">
            <a:extLst>
              <a:ext uri="{FF2B5EF4-FFF2-40B4-BE49-F238E27FC236}">
                <a16:creationId xmlns:a16="http://schemas.microsoft.com/office/drawing/2014/main" id="{6E97ADA5-1F29-AA44-8C2D-C6072B722520}"/>
              </a:ext>
            </a:extLst>
          </p:cNvPr>
          <p:cNvPicPr>
            <a:picLocks noChangeAspect="1"/>
          </p:cNvPicPr>
          <p:nvPr/>
        </p:nvPicPr>
        <p:blipFill rotWithShape="1">
          <a:blip r:embed="rId3"/>
          <a:srcRect l="3912" r="16845" b="-1"/>
          <a:stretch/>
        </p:blipFill>
        <p:spPr>
          <a:xfrm>
            <a:off x="446534" y="604757"/>
            <a:ext cx="7498616" cy="5796043"/>
          </a:xfrm>
          <a:prstGeom prst="rect">
            <a:avLst/>
          </a:prstGeom>
        </p:spPr>
      </p:pic>
      <p:sp>
        <p:nvSpPr>
          <p:cNvPr id="30" name="Rectangle 2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6E16F6C-E408-7D4B-84AA-DE7AACB8EC2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2700">
                <a:solidFill>
                  <a:srgbClr val="FFFFFF"/>
                </a:solidFill>
              </a:rPr>
              <a:t>Process of trial and error – bring structure to it </a:t>
            </a:r>
          </a:p>
        </p:txBody>
      </p:sp>
    </p:spTree>
    <p:extLst>
      <p:ext uri="{BB962C8B-B14F-4D97-AF65-F5344CB8AC3E}">
        <p14:creationId xmlns:p14="http://schemas.microsoft.com/office/powerpoint/2010/main" val="35271894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41" name="Rectangle 126">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128">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3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9" name="Google Shape;119;p2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model deployment &amp; governance</a:t>
            </a:r>
          </a:p>
        </p:txBody>
      </p:sp>
      <p:sp>
        <p:nvSpPr>
          <p:cNvPr id="145" name="Rectangle 1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3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3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8" name="Google Shape;120;p23">
            <a:extLst>
              <a:ext uri="{FF2B5EF4-FFF2-40B4-BE49-F238E27FC236}">
                <a16:creationId xmlns:a16="http://schemas.microsoft.com/office/drawing/2014/main" id="{802B743F-5E72-4E45-80AE-6CF28E71F067}"/>
              </a:ext>
            </a:extLst>
          </p:cNvPr>
          <p:cNvGraphicFramePr/>
          <p:nvPr>
            <p:extLst>
              <p:ext uri="{D42A27DB-BD31-4B8C-83A1-F6EECF244321}">
                <p14:modId xmlns:p14="http://schemas.microsoft.com/office/powerpoint/2010/main" val="11497762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805505"/>
      </p:ext>
    </p:extLst>
  </p:cSld>
  <p:clrMapOvr>
    <a:overrideClrMapping bg1="dk1" tx1="lt1" bg2="dk2" tx2="lt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3 (60 </a:t>
            </a:r>
            <a:r>
              <a:rPr lang="de-DE">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781BE580-3831-4D92-996A-1E8166AB65C5}"/>
              </a:ext>
            </a:extLst>
          </p:cNvPr>
          <p:cNvGraphicFramePr>
            <a:graphicFrameLocks noGrp="1"/>
          </p:cNvGraphicFramePr>
          <p:nvPr>
            <p:ph idx="1"/>
            <p:extLst>
              <p:ext uri="{D42A27DB-BD31-4B8C-83A1-F6EECF244321}">
                <p14:modId xmlns:p14="http://schemas.microsoft.com/office/powerpoint/2010/main" val="34479268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343067"/>
      </p:ext>
    </p:extLst>
  </p:cSld>
  <p:clrMapOvr>
    <a:overrideClrMapping bg1="dk1" tx1="lt1" bg2="dk2" tx2="lt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3FA3812-52C1-4B46-A9F2-78D18503AEC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Big data</a:t>
            </a:r>
          </a:p>
        </p:txBody>
      </p:sp>
      <p:sp>
        <p:nvSpPr>
          <p:cNvPr id="3" name="Untertitel 2">
            <a:extLst>
              <a:ext uri="{FF2B5EF4-FFF2-40B4-BE49-F238E27FC236}">
                <a16:creationId xmlns:a16="http://schemas.microsoft.com/office/drawing/2014/main" id="{78917D67-5A8A-FC4E-9D79-EB75A78DCF8B}"/>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a:solidFill>
                  <a:schemeClr val="tx2"/>
                </a:solidFill>
              </a:rPr>
              <a:t>outlook</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8810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70;p15">
            <a:extLst>
              <a:ext uri="{FF2B5EF4-FFF2-40B4-BE49-F238E27FC236}">
                <a16:creationId xmlns:a16="http://schemas.microsoft.com/office/drawing/2014/main" id="{75921A52-35B6-F347-A8E9-89673608913F}"/>
              </a:ext>
            </a:extLst>
          </p:cNvPr>
          <p:cNvPicPr preferRelativeResize="0"/>
          <p:nvPr/>
        </p:nvPicPr>
        <p:blipFill>
          <a:blip r:embed="rId3"/>
          <a:stretch>
            <a:fillRect/>
          </a:stretch>
        </p:blipFill>
        <p:spPr>
          <a:xfrm>
            <a:off x="3186827" y="643467"/>
            <a:ext cx="5818346" cy="5571066"/>
          </a:xfrm>
          <a:prstGeom prst="rect">
            <a:avLst/>
          </a:prstGeom>
          <a:noFill/>
        </p:spPr>
      </p:pic>
      <p:sp>
        <p:nvSpPr>
          <p:cNvPr id="6" name="Textfeld 5">
            <a:extLst>
              <a:ext uri="{FF2B5EF4-FFF2-40B4-BE49-F238E27FC236}">
                <a16:creationId xmlns:a16="http://schemas.microsoft.com/office/drawing/2014/main" id="{DAFE1587-BEB7-9E4C-B156-F2FF4D5F4913}"/>
              </a:ext>
            </a:extLst>
          </p:cNvPr>
          <p:cNvSpPr txBox="1"/>
          <p:nvPr/>
        </p:nvSpPr>
        <p:spPr>
          <a:xfrm>
            <a:off x="8497442" y="6387072"/>
            <a:ext cx="3205018" cy="369332"/>
          </a:xfrm>
          <a:prstGeom prst="rect">
            <a:avLst/>
          </a:prstGeom>
          <a:noFill/>
        </p:spPr>
        <p:txBody>
          <a:bodyPr wrap="square" rtlCol="0">
            <a:spAutoFit/>
          </a:bodyPr>
          <a:lstStyle/>
          <a:p>
            <a:pPr algn="r"/>
            <a:r>
              <a:rPr lang="de-DE" u="sng" dirty="0">
                <a:solidFill>
                  <a:schemeClr val="hlink"/>
                </a:solidFill>
                <a:hlinkClick r:id="rId4"/>
              </a:rPr>
              <a:t>https://dataintensive.net</a:t>
            </a:r>
            <a:endParaRPr lang="de-DE" dirty="0"/>
          </a:p>
        </p:txBody>
      </p:sp>
    </p:spTree>
    <p:extLst>
      <p:ext uri="{BB962C8B-B14F-4D97-AF65-F5344CB8AC3E}">
        <p14:creationId xmlns:p14="http://schemas.microsoft.com/office/powerpoint/2010/main" val="20497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127163065"/>
              </p:ext>
            </p:extLst>
          </p:nvPr>
        </p:nvGraphicFramePr>
        <p:xfrm>
          <a:off x="-55841" y="2492540"/>
          <a:ext cx="4507063"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33;p24">
            <a:extLst>
              <a:ext uri="{FF2B5EF4-FFF2-40B4-BE49-F238E27FC236}">
                <a16:creationId xmlns:a16="http://schemas.microsoft.com/office/drawing/2014/main" id="{D397F903-04C9-B944-827D-54DC5BF75A08}"/>
              </a:ext>
            </a:extLst>
          </p:cNvPr>
          <p:cNvPicPr preferRelativeResize="0"/>
          <p:nvPr/>
        </p:nvPicPr>
        <p:blipFill rotWithShape="1">
          <a:blip r:embed="rId8"/>
          <a:srcRect l="5235"/>
          <a:stretch/>
        </p:blipFill>
        <p:spPr>
          <a:xfrm>
            <a:off x="4451222" y="2338006"/>
            <a:ext cx="7740778" cy="3814280"/>
          </a:xfrm>
          <a:prstGeom prst="rect">
            <a:avLst/>
          </a:prstGeom>
          <a:noFill/>
        </p:spPr>
      </p:pic>
      <p:sp>
        <p:nvSpPr>
          <p:cNvPr id="10" name="Google Shape;134;p24">
            <a:extLst>
              <a:ext uri="{FF2B5EF4-FFF2-40B4-BE49-F238E27FC236}">
                <a16:creationId xmlns:a16="http://schemas.microsoft.com/office/drawing/2014/main" id="{31543C89-1207-2A4F-A7E1-F1808935874D}"/>
              </a:ext>
            </a:extLst>
          </p:cNvPr>
          <p:cNvSpPr txBox="1"/>
          <p:nvPr/>
        </p:nvSpPr>
        <p:spPr>
          <a:xfrm>
            <a:off x="4055350" y="6461356"/>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9"/>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190977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361400307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0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6-12-23 um 03.54.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9" y="25986"/>
            <a:ext cx="4674933" cy="1080000"/>
          </a:xfrm>
          <a:prstGeom prst="rect">
            <a:avLst/>
          </a:prstGeom>
        </p:spPr>
      </p:pic>
      <p:pic>
        <p:nvPicPr>
          <p:cNvPr id="5" name="Bild 4"/>
          <p:cNvPicPr>
            <a:picLocks noChangeAspect="1"/>
          </p:cNvPicPr>
          <p:nvPr/>
        </p:nvPicPr>
        <p:blipFill rotWithShape="1">
          <a:blip r:embed="rId4">
            <a:extLst>
              <a:ext uri="{28A0092B-C50C-407E-A947-70E740481C1C}">
                <a14:useLocalDpi xmlns:a14="http://schemas.microsoft.com/office/drawing/2010/main" val="0"/>
              </a:ext>
            </a:extLst>
          </a:blip>
          <a:srcRect l="8680" r="5787"/>
          <a:stretch/>
        </p:blipFill>
        <p:spPr>
          <a:xfrm>
            <a:off x="6183542" y="25986"/>
            <a:ext cx="4664986" cy="5563254"/>
          </a:xfrm>
          <a:prstGeom prst="rect">
            <a:avLst/>
          </a:prstGeom>
        </p:spPr>
      </p:pic>
      <p:pic>
        <p:nvPicPr>
          <p:cNvPr id="6" name="Bild 5" descr="Seiten aus 10.1.1.382.5116.pdf"/>
          <p:cNvPicPr>
            <a:picLocks noChangeAspect="1"/>
          </p:cNvPicPr>
          <p:nvPr/>
        </p:nvPicPr>
        <p:blipFill rotWithShape="1">
          <a:blip r:embed="rId5">
            <a:extLst>
              <a:ext uri="{28A0092B-C50C-407E-A947-70E740481C1C}">
                <a14:useLocalDpi xmlns:a14="http://schemas.microsoft.com/office/drawing/2010/main" val="0"/>
              </a:ext>
            </a:extLst>
          </a:blip>
          <a:srcRect t="47558" b="4743"/>
          <a:stretch/>
        </p:blipFill>
        <p:spPr>
          <a:xfrm>
            <a:off x="1524000" y="5157192"/>
            <a:ext cx="6337300" cy="1708302"/>
          </a:xfrm>
          <a:prstGeom prst="rect">
            <a:avLst/>
          </a:prstGeom>
        </p:spPr>
      </p:pic>
      <p:pic>
        <p:nvPicPr>
          <p:cNvPr id="7" name="Bild 6" descr="Bildschirmfoto 2016-12-23 um 04.00.3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6731" y="4027124"/>
            <a:ext cx="3366983" cy="1152000"/>
          </a:xfrm>
          <a:prstGeom prst="rect">
            <a:avLst/>
          </a:prstGeom>
        </p:spPr>
      </p:pic>
    </p:spTree>
    <p:extLst>
      <p:ext uri="{BB962C8B-B14F-4D97-AF65-F5344CB8AC3E}">
        <p14:creationId xmlns:p14="http://schemas.microsoft.com/office/powerpoint/2010/main" val="19062174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4" name="Gruppieren 3">
            <a:extLst>
              <a:ext uri="{FF2B5EF4-FFF2-40B4-BE49-F238E27FC236}">
                <a16:creationId xmlns:a16="http://schemas.microsoft.com/office/drawing/2014/main" id="{045D5B23-C4BB-B841-8844-752B2FB63D28}"/>
              </a:ext>
            </a:extLst>
          </p:cNvPr>
          <p:cNvGrpSpPr/>
          <p:nvPr/>
        </p:nvGrpSpPr>
        <p:grpSpPr>
          <a:xfrm>
            <a:off x="369468" y="9236"/>
            <a:ext cx="11509137" cy="6894944"/>
            <a:chOff x="369468" y="9236"/>
            <a:chExt cx="11509137" cy="6894944"/>
          </a:xfrm>
        </p:grpSpPr>
        <p:pic>
          <p:nvPicPr>
            <p:cNvPr id="198" name="Google Shape;198;p33" descr="4-Vs-of-big-data.jpg"/>
            <p:cNvPicPr preferRelativeResize="0"/>
            <p:nvPr/>
          </p:nvPicPr>
          <p:blipFill rotWithShape="1">
            <a:blip r:embed="rId3">
              <a:alphaModFix/>
            </a:blip>
            <a:srcRect t="1751" b="4698"/>
            <a:stretch/>
          </p:blipFill>
          <p:spPr>
            <a:xfrm>
              <a:off x="369468" y="9236"/>
              <a:ext cx="11509137" cy="6838901"/>
            </a:xfrm>
            <a:prstGeom prst="rect">
              <a:avLst/>
            </a:prstGeom>
            <a:noFill/>
            <a:ln>
              <a:noFill/>
            </a:ln>
          </p:spPr>
        </p:pic>
        <p:pic>
          <p:nvPicPr>
            <p:cNvPr id="5" name="Google Shape;198;p33" descr="4-Vs-of-big-data.jpg">
              <a:extLst>
                <a:ext uri="{FF2B5EF4-FFF2-40B4-BE49-F238E27FC236}">
                  <a16:creationId xmlns:a16="http://schemas.microsoft.com/office/drawing/2014/main" id="{E535E6C5-289F-244F-B7B3-20FFB890375F}"/>
                </a:ext>
              </a:extLst>
            </p:cNvPr>
            <p:cNvPicPr preferRelativeResize="0"/>
            <p:nvPr/>
          </p:nvPicPr>
          <p:blipFill rotWithShape="1">
            <a:blip r:embed="rId3">
              <a:alphaModFix/>
            </a:blip>
            <a:srcRect l="93765" t="96825"/>
            <a:stretch/>
          </p:blipFill>
          <p:spPr>
            <a:xfrm>
              <a:off x="11160772" y="6404048"/>
              <a:ext cx="717547" cy="232154"/>
            </a:xfrm>
            <a:prstGeom prst="rect">
              <a:avLst/>
            </a:prstGeom>
            <a:noFill/>
            <a:ln>
              <a:noFill/>
            </a:ln>
          </p:spPr>
        </p:pic>
        <p:pic>
          <p:nvPicPr>
            <p:cNvPr id="6" name="Google Shape;198;p33" descr="4-Vs-of-big-data.jpg">
              <a:extLst>
                <a:ext uri="{FF2B5EF4-FFF2-40B4-BE49-F238E27FC236}">
                  <a16:creationId xmlns:a16="http://schemas.microsoft.com/office/drawing/2014/main" id="{B8679169-6B59-9B4A-83F0-A18F1725EF65}"/>
                </a:ext>
              </a:extLst>
            </p:cNvPr>
            <p:cNvPicPr preferRelativeResize="0"/>
            <p:nvPr/>
          </p:nvPicPr>
          <p:blipFill rotWithShape="1">
            <a:blip r:embed="rId3">
              <a:alphaModFix/>
            </a:blip>
            <a:srcRect t="96824" r="73369" b="1060"/>
            <a:stretch/>
          </p:blipFill>
          <p:spPr>
            <a:xfrm>
              <a:off x="8737712" y="6749409"/>
              <a:ext cx="3064977" cy="154771"/>
            </a:xfrm>
            <a:prstGeom prst="rect">
              <a:avLst/>
            </a:prstGeom>
            <a:noFill/>
            <a:ln>
              <a:noFill/>
            </a:ln>
          </p:spPr>
        </p:pic>
      </p:grpSp>
    </p:spTree>
    <p:extLst>
      <p:ext uri="{BB962C8B-B14F-4D97-AF65-F5344CB8AC3E}">
        <p14:creationId xmlns:p14="http://schemas.microsoft.com/office/powerpoint/2010/main" val="6065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el 2">
            <a:extLst>
              <a:ext uri="{FF2B5EF4-FFF2-40B4-BE49-F238E27FC236}">
                <a16:creationId xmlns:a16="http://schemas.microsoft.com/office/drawing/2014/main" id="{FB14F67B-E824-7E44-B110-AACB8C182135}"/>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spcBef>
                <a:spcPct val="0"/>
              </a:spcBef>
            </a:pPr>
            <a:r>
              <a:rPr lang="en-US" dirty="0">
                <a:solidFill>
                  <a:schemeClr val="tx1">
                    <a:lumMod val="85000"/>
                    <a:lumOff val="15000"/>
                  </a:schemeClr>
                </a:solidFill>
              </a:rPr>
              <a:t>…should rather be 5</a:t>
            </a:r>
          </a:p>
        </p:txBody>
      </p:sp>
      <p:graphicFrame>
        <p:nvGraphicFramePr>
          <p:cNvPr id="6" name="Textplatzhalter 3">
            <a:extLst>
              <a:ext uri="{FF2B5EF4-FFF2-40B4-BE49-F238E27FC236}">
                <a16:creationId xmlns:a16="http://schemas.microsoft.com/office/drawing/2014/main" id="{3EB2EA77-8A7C-4099-AD05-BF0C4D6C870D}"/>
              </a:ext>
            </a:extLst>
          </p:cNvPr>
          <p:cNvGraphicFramePr/>
          <p:nvPr>
            <p:extLst>
              <p:ext uri="{D42A27DB-BD31-4B8C-83A1-F6EECF244321}">
                <p14:modId xmlns:p14="http://schemas.microsoft.com/office/powerpoint/2010/main" val="274809383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0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161" name="Rectangle 16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16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3" name="Google Shape;213;p35" descr="hadoop1.png"/>
          <p:cNvPicPr preferRelativeResize="0"/>
          <p:nvPr/>
        </p:nvPicPr>
        <p:blipFill>
          <a:blip r:embed="rId3"/>
          <a:stretch>
            <a:fillRect/>
          </a:stretch>
        </p:blipFill>
        <p:spPr>
          <a:xfrm>
            <a:off x="441139" y="1306008"/>
            <a:ext cx="5331481" cy="1906004"/>
          </a:xfrm>
          <a:prstGeom prst="rect">
            <a:avLst/>
          </a:prstGeom>
          <a:noFill/>
        </p:spPr>
      </p:pic>
      <p:cxnSp>
        <p:nvCxnSpPr>
          <p:cNvPr id="169" name="Straight Connector 16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2" name="Google Shape;133;p24">
            <a:extLst>
              <a:ext uri="{FF2B5EF4-FFF2-40B4-BE49-F238E27FC236}">
                <a16:creationId xmlns:a16="http://schemas.microsoft.com/office/drawing/2014/main" id="{082A5721-2D4E-7546-89F4-B6EA602D0873}"/>
              </a:ext>
            </a:extLst>
          </p:cNvPr>
          <p:cNvPicPr preferRelativeResize="0"/>
          <p:nvPr/>
        </p:nvPicPr>
        <p:blipFill rotWithShape="1">
          <a:blip r:embed="rId4"/>
          <a:srcRect t="61491"/>
          <a:stretch/>
        </p:blipFill>
        <p:spPr>
          <a:xfrm>
            <a:off x="6417735" y="1745735"/>
            <a:ext cx="5331478" cy="1026550"/>
          </a:xfrm>
          <a:prstGeom prst="rect">
            <a:avLst/>
          </a:prstGeom>
          <a:noFill/>
        </p:spPr>
      </p:pic>
      <p:sp>
        <p:nvSpPr>
          <p:cNvPr id="171" name="Rectangle 17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3" name="Rectangle 17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1" name="Google Shape;211;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b="0" kern="1200" cap="all">
                <a:solidFill>
                  <a:srgbClr val="FFFFFF"/>
                </a:solidFill>
                <a:latin typeface="+mj-lt"/>
                <a:ea typeface="+mj-ea"/>
                <a:cs typeface="+mj-cs"/>
              </a:rPr>
              <a:t>Apache Hadoop</a:t>
            </a:r>
          </a:p>
        </p:txBody>
      </p:sp>
      <p:sp>
        <p:nvSpPr>
          <p:cNvPr id="212" name="Google Shape;212;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Font typeface="Wingdings 2" panose="05020102010507070707" pitchFamily="18" charset="2"/>
              <a:buChar char=""/>
            </a:pPr>
            <a:endParaRPr lang="en-US">
              <a:solidFill>
                <a:srgbClr val="FFFFFF"/>
              </a:solidFill>
            </a:endParaRPr>
          </a:p>
        </p:txBody>
      </p:sp>
      <p:sp>
        <p:nvSpPr>
          <p:cNvPr id="20" name="Google Shape;134;p24">
            <a:extLst>
              <a:ext uri="{FF2B5EF4-FFF2-40B4-BE49-F238E27FC236}">
                <a16:creationId xmlns:a16="http://schemas.microsoft.com/office/drawing/2014/main" id="{9F06A910-7C0C-8749-9D21-C3C4F14B589B}"/>
              </a:ext>
            </a:extLst>
          </p:cNvPr>
          <p:cNvSpPr txBox="1"/>
          <p:nvPr/>
        </p:nvSpPr>
        <p:spPr>
          <a:xfrm>
            <a:off x="3839800" y="5845723"/>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5"/>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290782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220;p36" descr="mapreduce.jpg">
            <a:extLst>
              <a:ext uri="{FF2B5EF4-FFF2-40B4-BE49-F238E27FC236}">
                <a16:creationId xmlns:a16="http://schemas.microsoft.com/office/drawing/2014/main" id="{CCEFE0F1-9FD8-FD43-8FC5-84D751E7C59E}"/>
              </a:ext>
            </a:extLst>
          </p:cNvPr>
          <p:cNvPicPr preferRelativeResize="0">
            <a:picLocks noGrp="1"/>
          </p:cNvPicPr>
          <p:nvPr>
            <p:ph idx="1"/>
          </p:nvPr>
        </p:nvPicPr>
        <p:blipFill rotWithShape="1">
          <a:blip r:embed="rId3"/>
          <a:srcRect t="5550" r="1" b="-944"/>
          <a:stretch/>
        </p:blipFill>
        <p:spPr>
          <a:xfrm>
            <a:off x="216019" y="1571624"/>
            <a:ext cx="7742553" cy="4158615"/>
          </a:xfrm>
          <a:prstGeom prst="rect">
            <a:avLst/>
          </a:prstGeom>
          <a:noFill/>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F9494E3-158D-2A4C-B740-393DF35C0E8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Map-Reduce paradigm</a:t>
            </a:r>
          </a:p>
        </p:txBody>
      </p:sp>
      <p:sp>
        <p:nvSpPr>
          <p:cNvPr id="6" name="Rechteck 5">
            <a:extLst>
              <a:ext uri="{FF2B5EF4-FFF2-40B4-BE49-F238E27FC236}">
                <a16:creationId xmlns:a16="http://schemas.microsoft.com/office/drawing/2014/main" id="{521FD4EA-C0A0-AB4E-83C1-213921D71187}"/>
              </a:ext>
            </a:extLst>
          </p:cNvPr>
          <p:cNvSpPr/>
          <p:nvPr/>
        </p:nvSpPr>
        <p:spPr>
          <a:xfrm>
            <a:off x="8042146" y="5908378"/>
            <a:ext cx="3703320" cy="369332"/>
          </a:xfrm>
          <a:prstGeom prst="rect">
            <a:avLst/>
          </a:prstGeom>
        </p:spPr>
        <p:txBody>
          <a:bodyPr wrap="square">
            <a:spAutoFit/>
          </a:bodyPr>
          <a:lstStyle/>
          <a:p>
            <a:pPr algn="ctr">
              <a:spcAft>
                <a:spcPts val="2133"/>
              </a:spcAft>
            </a:pPr>
            <a:r>
              <a:rPr lang="de-DE" u="sng" dirty="0">
                <a:solidFill>
                  <a:schemeClr val="bg1"/>
                </a:solidFill>
              </a:rPr>
              <a:t>http://</a:t>
            </a:r>
            <a:r>
              <a:rPr lang="de-DE" u="sng" dirty="0" err="1">
                <a:solidFill>
                  <a:schemeClr val="bg1"/>
                </a:solidFill>
              </a:rPr>
              <a:t>blog.sqlauthority.com</a:t>
            </a:r>
            <a:endParaRPr lang="de-DE" dirty="0">
              <a:solidFill>
                <a:schemeClr val="bg1"/>
              </a:solidFill>
            </a:endParaRPr>
          </a:p>
        </p:txBody>
      </p:sp>
      <p:sp>
        <p:nvSpPr>
          <p:cNvPr id="7" name="Rechteck 6">
            <a:extLst>
              <a:ext uri="{FF2B5EF4-FFF2-40B4-BE49-F238E27FC236}">
                <a16:creationId xmlns:a16="http://schemas.microsoft.com/office/drawing/2014/main" id="{427A999F-CA49-324A-814B-142E3A0CFFAB}"/>
              </a:ext>
            </a:extLst>
          </p:cNvPr>
          <p:cNvSpPr/>
          <p:nvPr/>
        </p:nvSpPr>
        <p:spPr>
          <a:xfrm>
            <a:off x="6045200" y="5537200"/>
            <a:ext cx="1625600" cy="213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609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104" name="Rectangle 10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2" name="Rectangle 11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5" name="Rectangle 1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16" name="Rectangle 11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25" name="Google Shape;225;p37"/>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Hadoop Distributed File System</a:t>
            </a:r>
          </a:p>
        </p:txBody>
      </p:sp>
      <p:pic>
        <p:nvPicPr>
          <p:cNvPr id="227" name="Google Shape;227;p37" descr="hdfsarchitecture.gif"/>
          <p:cNvPicPr preferRelativeResize="0"/>
          <p:nvPr/>
        </p:nvPicPr>
        <p:blipFill rotWithShape="1">
          <a:blip r:embed="rId3"/>
          <a:srcRect t="-14731"/>
          <a:stretch/>
        </p:blipFill>
        <p:spPr>
          <a:xfrm>
            <a:off x="4765053" y="735290"/>
            <a:ext cx="6764864" cy="5363710"/>
          </a:xfrm>
          <a:prstGeom prst="rect">
            <a:avLst/>
          </a:prstGeom>
          <a:noFill/>
        </p:spPr>
      </p:pic>
    </p:spTree>
    <p:extLst>
      <p:ext uri="{BB962C8B-B14F-4D97-AF65-F5344CB8AC3E}">
        <p14:creationId xmlns:p14="http://schemas.microsoft.com/office/powerpoint/2010/main" val="337844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1" name="Rectangle 11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Google Shape;234;p38"/>
          <p:cNvPicPr preferRelativeResize="0"/>
          <p:nvPr/>
        </p:nvPicPr>
        <p:blipFill>
          <a:blip r:embed="rId3"/>
          <a:stretch>
            <a:fillRect/>
          </a:stretch>
        </p:blipFill>
        <p:spPr>
          <a:xfrm>
            <a:off x="1217031" y="0"/>
            <a:ext cx="9757938" cy="6854952"/>
          </a:xfrm>
          <a:prstGeom prst="rect">
            <a:avLst/>
          </a:prstGeom>
          <a:noFill/>
        </p:spPr>
      </p:pic>
    </p:spTree>
    <p:extLst>
      <p:ext uri="{BB962C8B-B14F-4D97-AF65-F5344CB8AC3E}">
        <p14:creationId xmlns:p14="http://schemas.microsoft.com/office/powerpoint/2010/main" val="133916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119" name="Rectangle 11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39"/>
          <p:cNvPicPr preferRelativeResize="0"/>
          <p:nvPr/>
        </p:nvPicPr>
        <p:blipFill>
          <a:blip r:embed="rId3"/>
          <a:stretch>
            <a:fillRect/>
          </a:stretch>
        </p:blipFill>
        <p:spPr>
          <a:xfrm>
            <a:off x="1470628" y="341350"/>
            <a:ext cx="9431051" cy="6059450"/>
          </a:xfrm>
          <a:prstGeom prst="rect">
            <a:avLst/>
          </a:prstGeom>
          <a:noFill/>
        </p:spPr>
      </p:pic>
    </p:spTree>
    <p:extLst>
      <p:ext uri="{BB962C8B-B14F-4D97-AF65-F5344CB8AC3E}">
        <p14:creationId xmlns:p14="http://schemas.microsoft.com/office/powerpoint/2010/main" val="73839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Steaming needs to handle late arriving events</a:t>
            </a:r>
            <a:endParaRPr/>
          </a:p>
        </p:txBody>
      </p:sp>
      <p:pic>
        <p:nvPicPr>
          <p:cNvPr id="256" name="Google Shape;256;p41" descr="streaming-speculative-late-white.gif"/>
          <p:cNvPicPr preferRelativeResize="0"/>
          <p:nvPr/>
        </p:nvPicPr>
        <p:blipFill>
          <a:blip r:embed="rId3">
            <a:alphaModFix/>
          </a:blip>
          <a:stretch>
            <a:fillRect/>
          </a:stretch>
        </p:blipFill>
        <p:spPr>
          <a:xfrm>
            <a:off x="2113732" y="1262467"/>
            <a:ext cx="7964555" cy="5595533"/>
          </a:xfrm>
          <a:prstGeom prst="rect">
            <a:avLst/>
          </a:prstGeom>
          <a:noFill/>
          <a:ln>
            <a:noFill/>
          </a:ln>
        </p:spPr>
      </p:pic>
    </p:spTree>
    <p:extLst>
      <p:ext uri="{BB962C8B-B14F-4D97-AF65-F5344CB8AC3E}">
        <p14:creationId xmlns:p14="http://schemas.microsoft.com/office/powerpoint/2010/main" val="111307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46"/>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7" name="Rectangle 25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9" name="Rectangle 25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7" name="Google Shape;247;p40"/>
          <p:cNvSpPr txBox="1">
            <a:spLocks noGrp="1"/>
          </p:cNvSpPr>
          <p:nvPr>
            <p:ph type="title"/>
          </p:nvPr>
        </p:nvSpPr>
        <p:spPr>
          <a:xfrm>
            <a:off x="8109235" y="863695"/>
            <a:ext cx="3511233" cy="3779995"/>
          </a:xfrm>
          <a:prstGeom prst="rect">
            <a:avLst/>
          </a:prstGeom>
        </p:spPr>
        <p:txBody>
          <a:bodyPr spcFirstLastPara="1" vert="horz" lIns="91440" tIns="45720" rIns="91440" bIns="45720" rtlCol="0" anchor="ctr" anchorCtr="0">
            <a:normAutofit/>
          </a:bodyPr>
          <a:lstStyle/>
          <a:p>
            <a:pPr>
              <a:spcBef>
                <a:spcPct val="0"/>
              </a:spcBef>
            </a:pPr>
            <a:r>
              <a:rPr lang="en-US" sz="3600" dirty="0">
                <a:solidFill>
                  <a:schemeClr val="tx1"/>
                </a:solidFill>
              </a:rPr>
              <a:t>Tools evolve constantly. Unified API for batch &amp; streaming</a:t>
            </a:r>
          </a:p>
        </p:txBody>
      </p:sp>
      <p:sp>
        <p:nvSpPr>
          <p:cNvPr id="263" name="Rectangle 26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9" name="Google Shape;249;p40"/>
          <p:cNvPicPr preferRelativeResize="0"/>
          <p:nvPr/>
        </p:nvPicPr>
        <p:blipFill>
          <a:blip r:embed="rId3"/>
          <a:stretch>
            <a:fillRect/>
          </a:stretch>
        </p:blipFill>
        <p:spPr>
          <a:xfrm>
            <a:off x="-166184" y="1280160"/>
            <a:ext cx="7603072" cy="4561840"/>
          </a:xfrm>
          <a:prstGeom prst="rect">
            <a:avLst/>
          </a:prstGeom>
        </p:spPr>
      </p:pic>
    </p:spTree>
    <p:extLst>
      <p:ext uri="{BB962C8B-B14F-4D97-AF65-F5344CB8AC3E}">
        <p14:creationId xmlns:p14="http://schemas.microsoft.com/office/powerpoint/2010/main" val="403837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extLst>
              <a:ext uri="{FF2B5EF4-FFF2-40B4-BE49-F238E27FC236}">
                <a16:creationId xmlns:a16="http://schemas.microsoft.com/office/drawing/2014/main" id="{C074F49C-A78E-814E-BEA2-972367606F75}"/>
              </a:ext>
            </a:extLst>
          </p:cNvPr>
          <p:cNvPicPr>
            <a:picLocks noChangeAspect="1"/>
          </p:cNvPicPr>
          <p:nvPr/>
        </p:nvPicPr>
        <p:blipFill rotWithShape="1">
          <a:blip r:embed="rId3"/>
          <a:srcRect b="45606"/>
          <a:stretch/>
        </p:blipFill>
        <p:spPr>
          <a:xfrm>
            <a:off x="643467" y="700418"/>
            <a:ext cx="10905066" cy="5457163"/>
          </a:xfrm>
          <a:prstGeom prst="rect">
            <a:avLst/>
          </a:prstGeom>
        </p:spPr>
      </p:pic>
    </p:spTree>
    <p:extLst>
      <p:ext uri="{BB962C8B-B14F-4D97-AF65-F5344CB8AC3E}">
        <p14:creationId xmlns:p14="http://schemas.microsoft.com/office/powerpoint/2010/main" val="404297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Influencing Elections</a:t>
            </a:r>
          </a:p>
        </p:txBody>
      </p:sp>
      <p:sp>
        <p:nvSpPr>
          <p:cNvPr id="3" name="Inhaltsplatzhalter 2"/>
          <p:cNvSpPr>
            <a:spLocks noGrp="1"/>
          </p:cNvSpPr>
          <p:nvPr>
            <p:ph idx="1"/>
          </p:nvPr>
        </p:nvSpPr>
        <p:spPr/>
        <p:txBody>
          <a:bodyPr/>
          <a:lstStyle/>
          <a:p>
            <a:pPr marL="0" indent="0">
              <a:buNone/>
            </a:pPr>
            <a:r>
              <a:rPr lang="en-US" dirty="0"/>
              <a:t>“…that was just one of several ways that Mr. Obama’s campaign operations, some unnoticed by Mr. Romney’s aides in Boston, </a:t>
            </a:r>
            <a:r>
              <a:rPr lang="en-US" dirty="0">
                <a:solidFill>
                  <a:srgbClr val="FF0000"/>
                </a:solidFill>
              </a:rPr>
              <a:t>helped save the president’s candidacy</a:t>
            </a:r>
            <a:r>
              <a:rPr lang="en-US" dirty="0"/>
              <a:t>. In Chicago, the campaign recruited a team of behavioral scientists to build an </a:t>
            </a:r>
            <a:r>
              <a:rPr lang="en-US" dirty="0">
                <a:solidFill>
                  <a:srgbClr val="FF0000"/>
                </a:solidFill>
              </a:rPr>
              <a:t>extraordinarily sophisticated database</a:t>
            </a:r>
            <a:br>
              <a:rPr lang="en-US" dirty="0">
                <a:solidFill>
                  <a:srgbClr val="FF0000"/>
                </a:solidFill>
              </a:rPr>
            </a:br>
            <a:br>
              <a:rPr lang="en-US" dirty="0">
                <a:solidFill>
                  <a:srgbClr val="FF0000"/>
                </a:solidFill>
              </a:rPr>
            </a:br>
            <a:r>
              <a:rPr lang="en-US" dirty="0"/>
              <a:t>…that allowed the Obama campaign not only to alter the very nature of the electorate, making it younger and less white, but also to create a portrait of shifting voter allegiances. </a:t>
            </a:r>
            <a:r>
              <a:rPr lang="en-US" dirty="0">
                <a:solidFill>
                  <a:srgbClr val="FF0000"/>
                </a:solidFill>
              </a:rPr>
              <a:t>The power of this operation stunned Mr. Romney’s aides on election night</a:t>
            </a:r>
            <a:r>
              <a:rPr lang="en-US" dirty="0"/>
              <a:t>, as they saw voters they never even knew existed turn out in places like Osceola County, Fla.” </a:t>
            </a:r>
          </a:p>
          <a:p>
            <a:endParaRPr lang="en-US" dirty="0"/>
          </a:p>
          <a:p>
            <a:pPr marL="1828800" lvl="4" indent="0">
              <a:buNone/>
            </a:pPr>
            <a:r>
              <a:rPr lang="en-US" dirty="0"/>
              <a:t>		New York Times, Wed Nov 7, 2012</a:t>
            </a:r>
          </a:p>
          <a:p>
            <a:pPr marL="0" indent="0">
              <a:buNone/>
            </a:pPr>
            <a:endParaRPr lang="en-GB" dirty="0"/>
          </a:p>
        </p:txBody>
      </p:sp>
    </p:spTree>
    <p:extLst>
      <p:ext uri="{BB962C8B-B14F-4D97-AF65-F5344CB8AC3E}">
        <p14:creationId xmlns:p14="http://schemas.microsoft.com/office/powerpoint/2010/main" val="13760671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2"/>
          <p:cNvSpPr txBox="1">
            <a:spLocks noGrp="1"/>
          </p:cNvSpPr>
          <p:nvPr>
            <p:ph type="body" idx="4294967295"/>
          </p:nvPr>
        </p:nvSpPr>
        <p:spPr>
          <a:xfrm>
            <a:off x="415600" y="1666241"/>
            <a:ext cx="11360800" cy="4425592"/>
          </a:xfrm>
          <a:prstGeom prst="rect">
            <a:avLst/>
          </a:prstGeom>
        </p:spPr>
        <p:txBody>
          <a:bodyPr spcFirstLastPara="1" vert="horz" wrap="square" lIns="121900" tIns="121900" rIns="121900" bIns="121900" rtlCol="0" anchor="ctr" anchorCtr="0">
            <a:noAutofit/>
          </a:bodyPr>
          <a:lstStyle/>
          <a:p>
            <a:pPr marL="609585" indent="-457189">
              <a:spcBef>
                <a:spcPts val="0"/>
              </a:spcBef>
              <a:spcAft>
                <a:spcPts val="0"/>
              </a:spcAft>
              <a:buSzPts val="1800"/>
              <a:buChar char="●"/>
            </a:pPr>
            <a:r>
              <a:rPr lang="de" sz="2400" dirty="0"/>
              <a:t>CREATE INDEX </a:t>
            </a:r>
            <a:r>
              <a:rPr lang="de" sz="2400" dirty="0" err="1"/>
              <a:t>missing</a:t>
            </a:r>
            <a:endParaRPr sz="2400" dirty="0"/>
          </a:p>
          <a:p>
            <a:pPr marL="609585" indent="-457189">
              <a:spcBef>
                <a:spcPts val="0"/>
              </a:spcBef>
              <a:spcAft>
                <a:spcPts val="0"/>
              </a:spcAft>
              <a:buSzPts val="1800"/>
              <a:buChar char="●"/>
            </a:pPr>
            <a:r>
              <a:rPr lang="de" sz="2400" dirty="0" err="1"/>
              <a:t>Deep</a:t>
            </a:r>
            <a:r>
              <a:rPr lang="de" sz="2400" dirty="0"/>
              <a:t> </a:t>
            </a:r>
            <a:r>
              <a:rPr lang="de" sz="2400" dirty="0" err="1"/>
              <a:t>understanding</a:t>
            </a:r>
            <a:r>
              <a:rPr lang="de" sz="2400" dirty="0"/>
              <a:t> </a:t>
            </a:r>
            <a:r>
              <a:rPr lang="de" sz="2400" dirty="0" err="1"/>
              <a:t>of</a:t>
            </a:r>
            <a:r>
              <a:rPr lang="de" sz="2400" dirty="0"/>
              <a:t> </a:t>
            </a:r>
            <a:r>
              <a:rPr lang="de" sz="2400" dirty="0" err="1"/>
              <a:t>underlying</a:t>
            </a:r>
            <a:r>
              <a:rPr lang="de" sz="2400" dirty="0"/>
              <a:t> </a:t>
            </a:r>
            <a:r>
              <a:rPr lang="de" sz="2400" dirty="0" err="1"/>
              <a:t>technologies</a:t>
            </a:r>
            <a:r>
              <a:rPr lang="de" sz="2400" dirty="0"/>
              <a:t> </a:t>
            </a:r>
            <a:r>
              <a:rPr lang="de" sz="2400" dirty="0" err="1"/>
              <a:t>required</a:t>
            </a:r>
            <a:endParaRPr sz="2400" dirty="0"/>
          </a:p>
          <a:p>
            <a:pPr marL="609585" indent="-457189">
              <a:spcBef>
                <a:spcPts val="0"/>
              </a:spcBef>
              <a:spcAft>
                <a:spcPts val="0"/>
              </a:spcAft>
              <a:buSzPts val="1800"/>
              <a:buChar char="●"/>
            </a:pPr>
            <a:r>
              <a:rPr lang="de" sz="2400" dirty="0" err="1"/>
              <a:t>Many</a:t>
            </a:r>
            <a:r>
              <a:rPr lang="de" sz="2400" dirty="0"/>
              <a:t> </a:t>
            </a:r>
            <a:r>
              <a:rPr lang="de" sz="2400" dirty="0" err="1"/>
              <a:t>knobs</a:t>
            </a:r>
            <a:r>
              <a:rPr lang="de" sz="2400" dirty="0"/>
              <a:t> </a:t>
            </a:r>
            <a:r>
              <a:rPr lang="de" sz="2400" dirty="0" err="1"/>
              <a:t>to</a:t>
            </a:r>
            <a:r>
              <a:rPr lang="de" sz="2400" dirty="0"/>
              <a:t> turn (</a:t>
            </a:r>
            <a:r>
              <a:rPr lang="de" sz="2400" dirty="0" err="1"/>
              <a:t>allows</a:t>
            </a:r>
            <a:r>
              <a:rPr lang="de" sz="2400" dirty="0"/>
              <a:t> </a:t>
            </a:r>
            <a:r>
              <a:rPr lang="de" sz="2400" dirty="0" err="1"/>
              <a:t>you</a:t>
            </a:r>
            <a:r>
              <a:rPr lang="de" sz="2400" dirty="0"/>
              <a:t> </a:t>
            </a:r>
            <a:r>
              <a:rPr lang="de" sz="2400" dirty="0" err="1"/>
              <a:t>to</a:t>
            </a:r>
            <a:r>
              <a:rPr lang="de" sz="2400" dirty="0"/>
              <a:t> </a:t>
            </a:r>
            <a:r>
              <a:rPr lang="de" sz="2400" dirty="0" err="1"/>
              <a:t>optimize</a:t>
            </a:r>
            <a:r>
              <a:rPr lang="de" sz="2400" dirty="0"/>
              <a:t> </a:t>
            </a:r>
            <a:r>
              <a:rPr lang="de" sz="2400" dirty="0" err="1"/>
              <a:t>for</a:t>
            </a:r>
            <a:r>
              <a:rPr lang="de" sz="2400" dirty="0"/>
              <a:t> </a:t>
            </a:r>
            <a:r>
              <a:rPr lang="de" sz="2400" dirty="0" err="1"/>
              <a:t>the</a:t>
            </a:r>
            <a:r>
              <a:rPr lang="de" sz="2400" dirty="0"/>
              <a:t> </a:t>
            </a:r>
            <a:r>
              <a:rPr lang="de" sz="2400" dirty="0" err="1"/>
              <a:t>use</a:t>
            </a:r>
            <a:r>
              <a:rPr lang="de" sz="2400" dirty="0"/>
              <a:t> </a:t>
            </a:r>
            <a:r>
              <a:rPr lang="de" sz="2400" dirty="0" err="1"/>
              <a:t>case</a:t>
            </a:r>
            <a:r>
              <a:rPr lang="de" sz="2400" dirty="0"/>
              <a:t>)</a:t>
            </a:r>
          </a:p>
          <a:p>
            <a:pPr marL="609585" indent="-457189">
              <a:spcBef>
                <a:spcPts val="0"/>
              </a:spcBef>
              <a:spcAft>
                <a:spcPts val="0"/>
              </a:spcAft>
              <a:buSzPts val="1800"/>
              <a:buChar char="●"/>
            </a:pPr>
            <a:r>
              <a:rPr lang="de-DE" sz="2400" dirty="0"/>
              <a:t>N</a:t>
            </a:r>
            <a:r>
              <a:rPr lang="de" sz="2400" dirty="0"/>
              <a:t>o total </a:t>
            </a:r>
            <a:r>
              <a:rPr lang="de" sz="2400" dirty="0" err="1"/>
              <a:t>ordering</a:t>
            </a:r>
            <a:r>
              <a:rPr lang="de" sz="2400" dirty="0"/>
              <a:t> </a:t>
            </a:r>
            <a:r>
              <a:rPr lang="de" sz="2400" dirty="0" err="1"/>
              <a:t>when</a:t>
            </a:r>
            <a:r>
              <a:rPr lang="de" sz="2400" dirty="0"/>
              <a:t> </a:t>
            </a:r>
            <a:r>
              <a:rPr lang="de" sz="2400" dirty="0" err="1"/>
              <a:t>shuffling</a:t>
            </a:r>
            <a:endParaRPr lang="de" sz="2400" dirty="0"/>
          </a:p>
          <a:p>
            <a:pPr marL="609585" indent="-457189">
              <a:spcBef>
                <a:spcPts val="0"/>
              </a:spcBef>
              <a:spcAft>
                <a:spcPts val="0"/>
              </a:spcAft>
              <a:buSzPts val="1800"/>
              <a:buChar char="●"/>
            </a:pPr>
            <a:r>
              <a:rPr lang="de" sz="2400" dirty="0" err="1"/>
              <a:t>use</a:t>
            </a:r>
            <a:r>
              <a:rPr lang="de" sz="2400" dirty="0"/>
              <a:t> </a:t>
            </a:r>
            <a:r>
              <a:rPr lang="de" sz="2400" dirty="0" err="1"/>
              <a:t>case</a:t>
            </a:r>
            <a:r>
              <a:rPr lang="de" sz="2400" dirty="0"/>
              <a:t> </a:t>
            </a:r>
            <a:r>
              <a:rPr lang="de" sz="2400" dirty="0" err="1"/>
              <a:t>specific</a:t>
            </a:r>
            <a:r>
              <a:rPr lang="de" sz="2400" dirty="0"/>
              <a:t> </a:t>
            </a:r>
            <a:r>
              <a:rPr lang="de" sz="2400" dirty="0" err="1"/>
              <a:t>data</a:t>
            </a:r>
            <a:r>
              <a:rPr lang="de" sz="2400" dirty="0"/>
              <a:t> </a:t>
            </a:r>
            <a:r>
              <a:rPr lang="de" sz="2400" dirty="0" err="1"/>
              <a:t>marts</a:t>
            </a:r>
            <a:r>
              <a:rPr lang="de" sz="2400" dirty="0"/>
              <a:t> (in </a:t>
            </a:r>
            <a:r>
              <a:rPr lang="de" sz="2400" dirty="0" err="1"/>
              <a:t>possibly</a:t>
            </a:r>
            <a:r>
              <a:rPr lang="de" sz="2400" dirty="0"/>
              <a:t> different </a:t>
            </a:r>
            <a:r>
              <a:rPr lang="de" sz="2400" dirty="0" err="1"/>
              <a:t>database</a:t>
            </a:r>
            <a:r>
              <a:rPr lang="de" sz="2400" dirty="0"/>
              <a:t> </a:t>
            </a:r>
            <a:r>
              <a:rPr lang="de" sz="2400" dirty="0" err="1"/>
              <a:t>technologies</a:t>
            </a:r>
            <a:r>
              <a:rPr lang="de" sz="2400" dirty="0"/>
              <a:t>) </a:t>
            </a:r>
            <a:r>
              <a:rPr lang="de" sz="2400" dirty="0" err="1"/>
              <a:t>possible</a:t>
            </a:r>
            <a:endParaRPr lang="de" sz="2400" dirty="0"/>
          </a:p>
        </p:txBody>
      </p:sp>
      <p:sp>
        <p:nvSpPr>
          <p:cNvPr id="263" name="Google Shape;263;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r>
              <a:rPr lang="de" dirty="0" err="1"/>
              <a:t>loss</a:t>
            </a:r>
            <a:r>
              <a:rPr lang="de" dirty="0"/>
              <a:t> </a:t>
            </a:r>
            <a:r>
              <a:rPr lang="de" dirty="0" err="1"/>
              <a:t>of</a:t>
            </a:r>
            <a:r>
              <a:rPr lang="de" dirty="0"/>
              <a:t> </a:t>
            </a:r>
            <a:r>
              <a:rPr lang="de" dirty="0" err="1"/>
              <a:t>convenience</a:t>
            </a:r>
            <a:endParaRPr dirty="0"/>
          </a:p>
        </p:txBody>
      </p:sp>
    </p:spTree>
    <p:extLst>
      <p:ext uri="{BB962C8B-B14F-4D97-AF65-F5344CB8AC3E}">
        <p14:creationId xmlns:p14="http://schemas.microsoft.com/office/powerpoint/2010/main" val="291234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88" name="Rectangle 8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6" name="Rectangle 9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Google Shape;275;p44"/>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a:solidFill>
                  <a:srgbClr val="FFFFFF"/>
                </a:solidFill>
              </a:rPr>
              <a:t>Future pROSPECTIVES</a:t>
            </a:r>
          </a:p>
        </p:txBody>
      </p:sp>
      <p:sp>
        <p:nvSpPr>
          <p:cNvPr id="102" name="Rectangle 10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351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9" name="Rectangle 9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0" name="Rectangle 10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1" name="Rectangle 10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0" name="Google Shape;280;p4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Hybrid cloud</a:t>
            </a:r>
          </a:p>
        </p:txBody>
      </p:sp>
      <p:graphicFrame>
        <p:nvGraphicFramePr>
          <p:cNvPr id="283" name="Google Shape;281;p45">
            <a:extLst>
              <a:ext uri="{FF2B5EF4-FFF2-40B4-BE49-F238E27FC236}">
                <a16:creationId xmlns:a16="http://schemas.microsoft.com/office/drawing/2014/main" id="{ED30E8AB-434C-4AA5-A46D-26DDC4797F6F}"/>
              </a:ext>
            </a:extLst>
          </p:cNvPr>
          <p:cNvGraphicFramePr/>
          <p:nvPr>
            <p:extLst>
              <p:ext uri="{D42A27DB-BD31-4B8C-83A1-F6EECF244321}">
                <p14:modId xmlns:p14="http://schemas.microsoft.com/office/powerpoint/2010/main" val="312496089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57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06761DB-BC51-334D-AF97-46BADE83310D}"/>
              </a:ext>
            </a:extLst>
          </p:cNvPr>
          <p:cNvSpPr>
            <a:spLocks noGrp="1"/>
          </p:cNvSpPr>
          <p:nvPr>
            <p:ph type="title"/>
          </p:nvPr>
        </p:nvSpPr>
        <p:spPr>
          <a:xfrm>
            <a:off x="601255" y="2489200"/>
            <a:ext cx="3409783" cy="1320800"/>
          </a:xfrm>
        </p:spPr>
        <p:txBody>
          <a:bodyPr vert="horz" lIns="91440" tIns="45720" rIns="91440" bIns="45720" rtlCol="0" anchor="b">
            <a:normAutofit/>
          </a:bodyPr>
          <a:lstStyle/>
          <a:p>
            <a:pPr>
              <a:spcBef>
                <a:spcPct val="0"/>
              </a:spcBef>
            </a:pPr>
            <a:r>
              <a:rPr lang="en-US" dirty="0">
                <a:solidFill>
                  <a:srgbClr val="FFFFFF"/>
                </a:solidFill>
              </a:rPr>
              <a:t>DATA PIPELINES</a:t>
            </a:r>
          </a:p>
        </p:txBody>
      </p:sp>
      <p:pic>
        <p:nvPicPr>
          <p:cNvPr id="4" name="Google Shape;296;p47">
            <a:extLst>
              <a:ext uri="{FF2B5EF4-FFF2-40B4-BE49-F238E27FC236}">
                <a16:creationId xmlns:a16="http://schemas.microsoft.com/office/drawing/2014/main" id="{9A341624-FDD9-424C-A16E-8992899BA74E}"/>
              </a:ext>
            </a:extLst>
          </p:cNvPr>
          <p:cNvPicPr preferRelativeResize="0"/>
          <p:nvPr/>
        </p:nvPicPr>
        <p:blipFill>
          <a:blip r:embed="rId3"/>
          <a:stretch>
            <a:fillRect/>
          </a:stretch>
        </p:blipFill>
        <p:spPr>
          <a:xfrm>
            <a:off x="4429671" y="898808"/>
            <a:ext cx="6563449" cy="4618072"/>
          </a:xfrm>
          <a:prstGeom prst="rect">
            <a:avLst/>
          </a:prstGeom>
          <a:noFill/>
        </p:spPr>
      </p:pic>
      <p:pic>
        <p:nvPicPr>
          <p:cNvPr id="18" name="Google Shape;297;p47">
            <a:extLst>
              <a:ext uri="{FF2B5EF4-FFF2-40B4-BE49-F238E27FC236}">
                <a16:creationId xmlns:a16="http://schemas.microsoft.com/office/drawing/2014/main" id="{CE1993BF-827E-C846-8E24-F1E4944F5880}"/>
              </a:ext>
            </a:extLst>
          </p:cNvPr>
          <p:cNvPicPr preferRelativeResize="0"/>
          <p:nvPr/>
        </p:nvPicPr>
        <p:blipFill>
          <a:blip r:embed="rId4">
            <a:alphaModFix/>
          </a:blip>
          <a:stretch>
            <a:fillRect/>
          </a:stretch>
        </p:blipFill>
        <p:spPr>
          <a:xfrm>
            <a:off x="689921" y="2581467"/>
            <a:ext cx="3224900" cy="546600"/>
          </a:xfrm>
          <a:prstGeom prst="rect">
            <a:avLst/>
          </a:prstGeom>
          <a:noFill/>
          <a:ln>
            <a:noFill/>
          </a:ln>
        </p:spPr>
      </p:pic>
      <p:pic>
        <p:nvPicPr>
          <p:cNvPr id="24" name="Google Shape;288;p46">
            <a:extLst>
              <a:ext uri="{FF2B5EF4-FFF2-40B4-BE49-F238E27FC236}">
                <a16:creationId xmlns:a16="http://schemas.microsoft.com/office/drawing/2014/main" id="{753221A1-896A-1144-BE15-A17BD66DDA58}"/>
              </a:ext>
            </a:extLst>
          </p:cNvPr>
          <p:cNvPicPr preferRelativeResize="0"/>
          <p:nvPr/>
        </p:nvPicPr>
        <p:blipFill>
          <a:blip r:embed="rId5">
            <a:alphaModFix/>
          </a:blip>
          <a:stretch>
            <a:fillRect/>
          </a:stretch>
        </p:blipFill>
        <p:spPr>
          <a:xfrm>
            <a:off x="8575040" y="4577080"/>
            <a:ext cx="3311146" cy="1879600"/>
          </a:xfrm>
          <a:prstGeom prst="rect">
            <a:avLst/>
          </a:prstGeom>
          <a:noFill/>
          <a:ln>
            <a:noFill/>
          </a:ln>
        </p:spPr>
      </p:pic>
      <p:sp>
        <p:nvSpPr>
          <p:cNvPr id="5" name="Rechteck 4">
            <a:extLst>
              <a:ext uri="{FF2B5EF4-FFF2-40B4-BE49-F238E27FC236}">
                <a16:creationId xmlns:a16="http://schemas.microsoft.com/office/drawing/2014/main" id="{941CDB58-9732-9D4F-B9E4-BAD32188D8D5}"/>
              </a:ext>
            </a:extLst>
          </p:cNvPr>
          <p:cNvSpPr/>
          <p:nvPr/>
        </p:nvSpPr>
        <p:spPr>
          <a:xfrm>
            <a:off x="3823381" y="6435189"/>
            <a:ext cx="8274669" cy="215444"/>
          </a:xfrm>
          <a:prstGeom prst="rect">
            <a:avLst/>
          </a:prstGeom>
        </p:spPr>
        <p:txBody>
          <a:bodyPr wrap="square">
            <a:spAutoFit/>
          </a:bodyPr>
          <a:lstStyle/>
          <a:p>
            <a:pPr algn="r"/>
            <a:r>
              <a:rPr lang="de-DE" sz="800" u="sng" dirty="0">
                <a:solidFill>
                  <a:schemeClr val="hlink"/>
                </a:solidFill>
              </a:rPr>
              <a:t>https://cdn-images-1.medium.com/</a:t>
            </a:r>
            <a:r>
              <a:rPr lang="de-DE" sz="800" u="sng" dirty="0" err="1">
                <a:solidFill>
                  <a:schemeClr val="hlink"/>
                </a:solidFill>
              </a:rPr>
              <a:t>max</a:t>
            </a:r>
            <a:r>
              <a:rPr lang="de-DE" sz="800" u="sng" dirty="0">
                <a:solidFill>
                  <a:schemeClr val="hlink"/>
                </a:solidFill>
              </a:rPr>
              <a:t>/1600/1*fQ-njV3nWhQIOrxn9pMMVg.png</a:t>
            </a:r>
            <a:endParaRPr lang="de-DE" sz="800" dirty="0"/>
          </a:p>
        </p:txBody>
      </p:sp>
    </p:spTree>
    <p:extLst>
      <p:ext uri="{BB962C8B-B14F-4D97-AF65-F5344CB8AC3E}">
        <p14:creationId xmlns:p14="http://schemas.microsoft.com/office/powerpoint/2010/main" val="338454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121" name="Rectangle 1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 name="Google Shape;308;p49"/>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dirty="0">
                <a:solidFill>
                  <a:srgbClr val="FFFFFF"/>
                </a:solidFill>
              </a:rPr>
              <a:t>A step back</a:t>
            </a:r>
          </a:p>
        </p:txBody>
      </p:sp>
      <p:sp>
        <p:nvSpPr>
          <p:cNvPr id="135" name="Rectangle 134">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Google Shape;145;p26">
            <a:extLst>
              <a:ext uri="{FF2B5EF4-FFF2-40B4-BE49-F238E27FC236}">
                <a16:creationId xmlns:a16="http://schemas.microsoft.com/office/drawing/2014/main" id="{3793F3FC-95D8-2D40-857B-FDF1BD43D9BD}"/>
              </a:ext>
            </a:extLst>
          </p:cNvPr>
          <p:cNvSpPr txBox="1">
            <a:spLocks/>
          </p:cNvSpPr>
          <p:nvPr/>
        </p:nvSpPr>
        <p:spPr>
          <a:xfrm>
            <a:off x="1893714" y="3684246"/>
            <a:ext cx="7574507" cy="3330055"/>
          </a:xfrm>
          <a:prstGeom prst="rect">
            <a:avLst/>
          </a:prstGeom>
        </p:spPr>
        <p:txBody>
          <a:bodyPr spcFirstLastPara="1" vert="horz" wrap="square" lIns="91440" tIns="45720" rIns="91440" bIns="45720" rtlCol="0" anchor="ctr" anchorCtr="0">
            <a:normAutofit/>
          </a:bodyPr>
          <a:lstStyle>
            <a:lvl1pPr lvl="0" algn="ctr" defTabSz="457200" rtl="0" eaLnBrk="1" latinLnBrk="0" hangingPunct="1">
              <a:spcBef>
                <a:spcPts val="0"/>
              </a:spcBef>
              <a:spcAft>
                <a:spcPts val="0"/>
              </a:spcAft>
              <a:buSzPts val="3600"/>
              <a:buNone/>
              <a:defRPr sz="4800" b="0" kern="1200" cap="all">
                <a:solidFill>
                  <a:schemeClr val="tx1">
                    <a:lumMod val="75000"/>
                    <a:lumOff val="25000"/>
                  </a:schemeClr>
                </a:solidFill>
                <a:latin typeface="+mj-lt"/>
                <a:ea typeface="+mj-ea"/>
                <a:cs typeface="+mj-cs"/>
              </a:defRPr>
            </a:lvl1pPr>
            <a:lvl2pPr lvl="1" algn="ctr" eaLnBrk="1" hangingPunct="1">
              <a:spcBef>
                <a:spcPts val="0"/>
              </a:spcBef>
              <a:spcAft>
                <a:spcPts val="0"/>
              </a:spcAft>
              <a:buSzPts val="3600"/>
              <a:buNone/>
              <a:defRPr sz="4800">
                <a:solidFill>
                  <a:schemeClr val="tx2"/>
                </a:solidFill>
              </a:defRPr>
            </a:lvl2pPr>
            <a:lvl3pPr lvl="2" algn="ctr" eaLnBrk="1" hangingPunct="1">
              <a:spcBef>
                <a:spcPts val="0"/>
              </a:spcBef>
              <a:spcAft>
                <a:spcPts val="0"/>
              </a:spcAft>
              <a:buSzPts val="3600"/>
              <a:buNone/>
              <a:defRPr sz="4800">
                <a:solidFill>
                  <a:schemeClr val="tx2"/>
                </a:solidFill>
              </a:defRPr>
            </a:lvl3pPr>
            <a:lvl4pPr lvl="3" algn="ctr" eaLnBrk="1" hangingPunct="1">
              <a:spcBef>
                <a:spcPts val="0"/>
              </a:spcBef>
              <a:spcAft>
                <a:spcPts val="0"/>
              </a:spcAft>
              <a:buSzPts val="3600"/>
              <a:buNone/>
              <a:defRPr sz="4800">
                <a:solidFill>
                  <a:schemeClr val="tx2"/>
                </a:solidFill>
              </a:defRPr>
            </a:lvl4pPr>
            <a:lvl5pPr lvl="4" algn="ctr" eaLnBrk="1" hangingPunct="1">
              <a:spcBef>
                <a:spcPts val="0"/>
              </a:spcBef>
              <a:spcAft>
                <a:spcPts val="0"/>
              </a:spcAft>
              <a:buSzPts val="3600"/>
              <a:buNone/>
              <a:defRPr sz="4800">
                <a:solidFill>
                  <a:schemeClr val="tx2"/>
                </a:solidFill>
              </a:defRPr>
            </a:lvl5pPr>
            <a:lvl6pPr lvl="5" algn="ctr" eaLnBrk="1" hangingPunct="1">
              <a:spcBef>
                <a:spcPts val="0"/>
              </a:spcBef>
              <a:spcAft>
                <a:spcPts val="0"/>
              </a:spcAft>
              <a:buSzPts val="3600"/>
              <a:buNone/>
              <a:defRPr sz="4800">
                <a:solidFill>
                  <a:schemeClr val="tx2"/>
                </a:solidFill>
              </a:defRPr>
            </a:lvl6pPr>
            <a:lvl7pPr lvl="6" algn="ctr" eaLnBrk="1" hangingPunct="1">
              <a:spcBef>
                <a:spcPts val="0"/>
              </a:spcBef>
              <a:spcAft>
                <a:spcPts val="0"/>
              </a:spcAft>
              <a:buSzPts val="3600"/>
              <a:buNone/>
              <a:defRPr sz="4800">
                <a:solidFill>
                  <a:schemeClr val="tx2"/>
                </a:solidFill>
              </a:defRPr>
            </a:lvl7pPr>
            <a:lvl8pPr lvl="7" algn="ctr" eaLnBrk="1" hangingPunct="1">
              <a:spcBef>
                <a:spcPts val="0"/>
              </a:spcBef>
              <a:spcAft>
                <a:spcPts val="0"/>
              </a:spcAft>
              <a:buSzPts val="3600"/>
              <a:buNone/>
              <a:defRPr sz="4800">
                <a:solidFill>
                  <a:schemeClr val="tx2"/>
                </a:solidFill>
              </a:defRPr>
            </a:lvl8pPr>
            <a:lvl9pPr lvl="8" algn="ctr" eaLnBrk="1" hangingPunct="1">
              <a:spcBef>
                <a:spcPts val="0"/>
              </a:spcBef>
              <a:spcAft>
                <a:spcPts val="0"/>
              </a:spcAft>
              <a:buSzPts val="3600"/>
              <a:buNone/>
              <a:defRPr sz="4800">
                <a:solidFill>
                  <a:schemeClr val="tx2"/>
                </a:solidFill>
              </a:defRPr>
            </a:lvl9pPr>
          </a:lstStyle>
          <a:p>
            <a:pPr algn="l">
              <a:spcBef>
                <a:spcPct val="0"/>
              </a:spcBef>
            </a:pPr>
            <a:r>
              <a:rPr lang="en-US" sz="6000" dirty="0">
                <a:solidFill>
                  <a:srgbClr val="FFFFFF"/>
                </a:solidFill>
              </a:rPr>
              <a:t>- Into reality</a:t>
            </a:r>
          </a:p>
        </p:txBody>
      </p:sp>
    </p:spTree>
    <p:extLst>
      <p:ext uri="{BB962C8B-B14F-4D97-AF65-F5344CB8AC3E}">
        <p14:creationId xmlns:p14="http://schemas.microsoft.com/office/powerpoint/2010/main" val="390275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2"/>
        <p:cNvGrpSpPr/>
        <p:nvPr/>
      </p:nvGrpSpPr>
      <p:grpSpPr>
        <a:xfrm>
          <a:off x="0" y="0"/>
          <a:ext cx="0" cy="0"/>
          <a:chOff x="0" y="0"/>
          <a:chExt cx="0" cy="0"/>
        </a:xfrm>
      </p:grpSpPr>
      <p:sp>
        <p:nvSpPr>
          <p:cNvPr id="128" name="Rectangle 1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20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20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15" name="Google Shape;315;p50"/>
          <p:cNvPicPr preferRelativeResize="0"/>
          <p:nvPr/>
        </p:nvPicPr>
        <p:blipFill>
          <a:blip r:embed="rId3"/>
          <a:stretch>
            <a:fillRect/>
          </a:stretch>
        </p:blipFill>
        <p:spPr>
          <a:xfrm>
            <a:off x="931166" y="1954514"/>
            <a:ext cx="6518800" cy="3243102"/>
          </a:xfrm>
          <a:prstGeom prst="rect">
            <a:avLst/>
          </a:prstGeom>
          <a:noFill/>
        </p:spPr>
      </p:pic>
      <p:sp>
        <p:nvSpPr>
          <p:cNvPr id="207" name="Rectangle 20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3" name="Google Shape;313;p50"/>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3300">
                <a:solidFill>
                  <a:srgbClr val="FFFFFF"/>
                </a:solidFill>
              </a:rPr>
              <a:t>Think! What your use case really requires</a:t>
            </a:r>
          </a:p>
        </p:txBody>
      </p:sp>
      <p:sp>
        <p:nvSpPr>
          <p:cNvPr id="2" name="Rechteck 1">
            <a:extLst>
              <a:ext uri="{FF2B5EF4-FFF2-40B4-BE49-F238E27FC236}">
                <a16:creationId xmlns:a16="http://schemas.microsoft.com/office/drawing/2014/main" id="{E6D6F94D-D878-CC45-B562-0B87BF9D6C60}"/>
              </a:ext>
            </a:extLst>
          </p:cNvPr>
          <p:cNvSpPr/>
          <p:nvPr/>
        </p:nvSpPr>
        <p:spPr>
          <a:xfrm>
            <a:off x="961646" y="5533553"/>
            <a:ext cx="3998595" cy="276999"/>
          </a:xfrm>
          <a:prstGeom prst="rect">
            <a:avLst/>
          </a:prstGeom>
        </p:spPr>
        <p:txBody>
          <a:bodyPr wrap="none">
            <a:spAutoFit/>
          </a:bodyPr>
          <a:lstStyle/>
          <a:p>
            <a:r>
              <a:rPr lang="de-DE" sz="1200" u="sng" dirty="0">
                <a:solidFill>
                  <a:schemeClr val="hlink"/>
                </a:solidFill>
                <a:hlinkClick r:id="rId4"/>
              </a:rPr>
              <a:t>https://blog.bradfieldcs.com/you-are-not-google-84912cf44afb</a:t>
            </a:r>
            <a:endParaRPr lang="de-DE" sz="1200" dirty="0"/>
          </a:p>
        </p:txBody>
      </p:sp>
    </p:spTree>
    <p:extLst>
      <p:ext uri="{BB962C8B-B14F-4D97-AF65-F5344CB8AC3E}">
        <p14:creationId xmlns:p14="http://schemas.microsoft.com/office/powerpoint/2010/main" val="23434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0"/>
        <p:cNvGrpSpPr/>
        <p:nvPr/>
      </p:nvGrpSpPr>
      <p:grpSpPr>
        <a:xfrm>
          <a:off x="0" y="0"/>
          <a:ext cx="0" cy="0"/>
          <a:chOff x="0" y="0"/>
          <a:chExt cx="0" cy="0"/>
        </a:xfrm>
      </p:grpSpPr>
      <p:sp>
        <p:nvSpPr>
          <p:cNvPr id="140" name="Rectangle 13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21" name="Google Shape;321;p51"/>
          <p:cNvSpPr txBox="1">
            <a:spLocks noGrp="1"/>
          </p:cNvSpPr>
          <p:nvPr>
            <p:ph type="title"/>
          </p:nvPr>
        </p:nvSpPr>
        <p:spPr>
          <a:xfrm>
            <a:off x="581192" y="702156"/>
            <a:ext cx="11029616" cy="1188720"/>
          </a:xfrm>
          <a:prstGeom prst="rect">
            <a:avLst/>
          </a:prstGeom>
        </p:spPr>
        <p:txBody>
          <a:bodyPr spcFirstLastPara="1" vert="horz" lIns="121900" tIns="121900" rIns="121900" bIns="121900" rtlCol="0" anchorCtr="0">
            <a:normAutofit/>
          </a:bodyPr>
          <a:lstStyle/>
          <a:p>
            <a:r>
              <a:rPr lang="de-DE">
                <a:solidFill>
                  <a:schemeClr val="tx1">
                    <a:lumMod val="85000"/>
                    <a:lumOff val="15000"/>
                  </a:schemeClr>
                </a:solidFill>
              </a:rPr>
              <a:t>Think! What your use case really requires</a:t>
            </a:r>
          </a:p>
        </p:txBody>
      </p:sp>
      <p:sp>
        <p:nvSpPr>
          <p:cNvPr id="142" name="Rectangle 14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27" name="Google Shape;325;p51">
            <a:extLst>
              <a:ext uri="{FF2B5EF4-FFF2-40B4-BE49-F238E27FC236}">
                <a16:creationId xmlns:a16="http://schemas.microsoft.com/office/drawing/2014/main" id="{EB35FF97-948C-4B7A-9737-17C158019A6C}"/>
              </a:ext>
            </a:extLst>
          </p:cNvPr>
          <p:cNvGraphicFramePr>
            <a:graphicFrameLocks noGrp="1"/>
          </p:cNvGraphicFramePr>
          <p:nvPr>
            <p:ph idx="1"/>
            <p:extLst>
              <p:ext uri="{D42A27DB-BD31-4B8C-83A1-F6EECF244321}">
                <p14:modId xmlns:p14="http://schemas.microsoft.com/office/powerpoint/2010/main" val="421041353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9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80" name="Rectangle 7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0" name="Google Shape;330;p52"/>
          <p:cNvSpPr txBox="1">
            <a:spLocks noGrp="1"/>
          </p:cNvSpPr>
          <p:nvPr>
            <p:ph type="title"/>
          </p:nvPr>
        </p:nvSpPr>
        <p:spPr>
          <a:xfrm>
            <a:off x="77114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sz="3200" dirty="0">
                <a:solidFill>
                  <a:srgbClr val="FFFEFF"/>
                </a:solidFill>
              </a:rPr>
              <a:t>classic RDBMS have caught up</a:t>
            </a:r>
          </a:p>
        </p:txBody>
      </p:sp>
      <p:sp>
        <p:nvSpPr>
          <p:cNvPr id="331" name="Google Shape;331;p52"/>
          <p:cNvSpPr txBox="1">
            <a:spLocks noGrp="1"/>
          </p:cNvSpPr>
          <p:nvPr>
            <p:ph type="body" idx="1"/>
          </p:nvPr>
        </p:nvSpPr>
        <p:spPr>
          <a:xfrm>
            <a:off x="4534935" y="1037968"/>
            <a:ext cx="7014423" cy="482083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None/>
            </a:pPr>
            <a:r>
              <a:rPr lang="en-US" sz="2000" dirty="0" err="1"/>
              <a:t>postgresql</a:t>
            </a:r>
            <a:r>
              <a:rPr lang="en-US" sz="2000" dirty="0"/>
              <a:t> (and plugins)</a:t>
            </a:r>
          </a:p>
          <a:p>
            <a:pPr>
              <a:spcBef>
                <a:spcPct val="20000"/>
              </a:spcBef>
              <a:spcAft>
                <a:spcPts val="600"/>
              </a:spcAft>
              <a:buSzPct val="92000"/>
              <a:buFont typeface="Wingdings 2" panose="05020102010507070707" pitchFamily="18" charset="2"/>
              <a:buChar char=""/>
            </a:pPr>
            <a:r>
              <a:rPr lang="en-US" sz="2000" dirty="0"/>
              <a:t>JSON</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3">
                  <a:extLst>
                    <a:ext uri="{A12FA001-AC4F-418D-AE19-62706E023703}">
                      <ahyp:hlinkClr xmlns:ahyp="http://schemas.microsoft.com/office/drawing/2018/hyperlinkcolor" val="tx"/>
                    </a:ext>
                  </a:extLst>
                </a:hlinkClick>
              </a:rPr>
              <a:t>columnar layout</a:t>
            </a:r>
            <a:endParaRPr lang="en-US" sz="2000"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4">
                  <a:extLst>
                    <a:ext uri="{A12FA001-AC4F-418D-AE19-62706E023703}">
                      <ahyp:hlinkClr xmlns:ahyp="http://schemas.microsoft.com/office/drawing/2018/hyperlinkcolor" val="tx"/>
                    </a:ext>
                  </a:extLst>
                </a:hlinkClick>
              </a:rPr>
              <a:t>GPU accelerated queries</a:t>
            </a:r>
            <a:endParaRPr lang="en-US" sz="2000" u="sng"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5">
                  <a:extLst>
                    <a:ext uri="{A12FA001-AC4F-418D-AE19-62706E023703}">
                      <ahyp:hlinkClr xmlns:ahyp="http://schemas.microsoft.com/office/drawing/2018/hyperlinkcolor" val="tx"/>
                    </a:ext>
                  </a:extLst>
                </a:hlinkClick>
              </a:rPr>
              <a:t>unified interface to multiple storage engines</a:t>
            </a:r>
            <a:r>
              <a:rPr lang="en-US" sz="2000" dirty="0">
                <a:solidFill>
                  <a:schemeClr val="tx1"/>
                </a:solidFill>
              </a:rPr>
              <a:t> (hive)</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6">
                  <a:extLst>
                    <a:ext uri="{A12FA001-AC4F-418D-AE19-62706E023703}">
                      <ahyp:hlinkClr xmlns:ahyp="http://schemas.microsoft.com/office/drawing/2018/hyperlinkcolor" val="tx"/>
                    </a:ext>
                  </a:extLst>
                </a:hlinkClick>
              </a:rPr>
              <a:t>time series database</a:t>
            </a:r>
            <a:r>
              <a:rPr lang="en-US" sz="2000" dirty="0">
                <a:solidFill>
                  <a:schemeClr val="tx1"/>
                </a:solidFill>
              </a:rPr>
              <a:t> including partitioning (</a:t>
            </a:r>
            <a:r>
              <a:rPr lang="en-US" sz="2000" dirty="0" err="1">
                <a:solidFill>
                  <a:schemeClr val="tx1"/>
                </a:solidFill>
              </a:rPr>
              <a:t>timescaleDB</a:t>
            </a:r>
            <a:r>
              <a:rPr lang="en-US" sz="2000" dirty="0">
                <a:solidFill>
                  <a:schemeClr val="tx1"/>
                </a:solidFill>
              </a:rPr>
              <a:t>)</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7">
                  <a:extLst>
                    <a:ext uri="{A12FA001-AC4F-418D-AE19-62706E023703}">
                      <ahyp:hlinkClr xmlns:ahyp="http://schemas.microsoft.com/office/drawing/2018/hyperlinkcolor" val="tx"/>
                    </a:ext>
                  </a:extLst>
                </a:hlinkClick>
              </a:rPr>
              <a:t>version 12 has increased support for parallel scans, aggregates and joins</a:t>
            </a:r>
            <a:endParaRPr lang="en-US" sz="2000" dirty="0">
              <a:solidFill>
                <a:schemeClr val="tx1"/>
              </a:solidFill>
            </a:endParaRPr>
          </a:p>
          <a:p>
            <a:pPr marL="0" indent="0">
              <a:spcBef>
                <a:spcPct val="20000"/>
              </a:spcBef>
              <a:spcAft>
                <a:spcPts val="600"/>
              </a:spcAft>
              <a:buSzPct val="92000"/>
              <a:buNone/>
            </a:pPr>
            <a:r>
              <a:rPr lang="en-US" sz="2000" dirty="0">
                <a:solidFill>
                  <a:schemeClr val="tx1"/>
                </a:solidFill>
                <a:hlinkClick r:id="rId8">
                  <a:extLst>
                    <a:ext uri="{A12FA001-AC4F-418D-AE19-62706E023703}">
                      <ahyp:hlinkClr xmlns:ahyp="http://schemas.microsoft.com/office/drawing/2018/hyperlinkcolor" val="tx"/>
                    </a:ext>
                  </a:extLst>
                </a:hlinkClick>
              </a:rPr>
              <a:t>MS SQL Server 2019 integrates spark to scale out analytical queries integrates tensorflow</a:t>
            </a:r>
            <a:endParaRPr lang="en-US" sz="2000" dirty="0">
              <a:solidFill>
                <a:schemeClr val="tx1"/>
              </a:solidFill>
            </a:endParaRPr>
          </a:p>
        </p:txBody>
      </p:sp>
    </p:spTree>
    <p:extLst>
      <p:ext uri="{BB962C8B-B14F-4D97-AF65-F5344CB8AC3E}">
        <p14:creationId xmlns:p14="http://schemas.microsoft.com/office/powerpoint/2010/main" val="27781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152" name="Rectangle 15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15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6" name="Google Shape;336;p5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a:solidFill>
                  <a:schemeClr val="tx1">
                    <a:lumMod val="85000"/>
                    <a:lumOff val="15000"/>
                  </a:schemeClr>
                </a:solidFill>
              </a:rPr>
              <a:t>unbundling databases</a:t>
            </a:r>
          </a:p>
        </p:txBody>
      </p:sp>
      <p:graphicFrame>
        <p:nvGraphicFramePr>
          <p:cNvPr id="339" name="Google Shape;337;p53">
            <a:extLst>
              <a:ext uri="{FF2B5EF4-FFF2-40B4-BE49-F238E27FC236}">
                <a16:creationId xmlns:a16="http://schemas.microsoft.com/office/drawing/2014/main" id="{94EDA549-1731-4D1F-8D49-8713FF121EC9}"/>
              </a:ext>
            </a:extLst>
          </p:cNvPr>
          <p:cNvGraphicFramePr/>
          <p:nvPr>
            <p:extLst>
              <p:ext uri="{D42A27DB-BD31-4B8C-83A1-F6EECF244321}">
                <p14:modId xmlns:p14="http://schemas.microsoft.com/office/powerpoint/2010/main" val="412659016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61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p:nvSpPr>
          <p:cNvPr id="170" name="Rectangle 16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7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4" name="Rectangle 17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9" name="Google Shape;349;p5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err="1">
                <a:solidFill>
                  <a:schemeClr val="tx1"/>
                </a:solidFill>
                <a:hlinkClick r:id="rId3">
                  <a:extLst>
                    <a:ext uri="{A12FA001-AC4F-418D-AE19-62706E023703}">
                      <ahyp:hlinkClr xmlns:ahyp="http://schemas.microsoft.com/office/drawing/2018/hyperlinkcolor" val="tx"/>
                    </a:ext>
                  </a:extLst>
                </a:hlinkClick>
              </a:rPr>
              <a:t>DataOps</a:t>
            </a:r>
            <a:r>
              <a:rPr lang="en-US" dirty="0">
                <a:solidFill>
                  <a:schemeClr val="tx1"/>
                </a:solidFill>
                <a:hlinkClick r:id="rId3">
                  <a:extLst>
                    <a:ext uri="{A12FA001-AC4F-418D-AE19-62706E023703}">
                      <ahyp:hlinkClr xmlns:ahyp="http://schemas.microsoft.com/office/drawing/2018/hyperlinkcolor" val="tx"/>
                    </a:ext>
                  </a:extLst>
                </a:hlinkClick>
              </a:rPr>
              <a:t> Manifesto</a:t>
            </a:r>
            <a:endParaRPr lang="en-US" dirty="0">
              <a:solidFill>
                <a:schemeClr val="tx1"/>
              </a:solidFill>
            </a:endParaRPr>
          </a:p>
        </p:txBody>
      </p:sp>
      <p:graphicFrame>
        <p:nvGraphicFramePr>
          <p:cNvPr id="352" name="Google Shape;350;p55">
            <a:extLst>
              <a:ext uri="{FF2B5EF4-FFF2-40B4-BE49-F238E27FC236}">
                <a16:creationId xmlns:a16="http://schemas.microsoft.com/office/drawing/2014/main" id="{866667A6-CF13-411C-9E4D-53D638CEE409}"/>
              </a:ext>
            </a:extLst>
          </p:cNvPr>
          <p:cNvGraphicFramePr/>
          <p:nvPr>
            <p:extLst>
              <p:ext uri="{D42A27DB-BD31-4B8C-83A1-F6EECF244321}">
                <p14:modId xmlns:p14="http://schemas.microsoft.com/office/powerpoint/2010/main" val="28759231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715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7" name="Rectangle 16">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55A0F7"/>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p:cNvPicPr>
            <a:picLocks noGrp="1" noChangeAspect="1"/>
          </p:cNvPicPr>
          <p:nvPr>
            <p:ph idx="1"/>
          </p:nvPr>
        </p:nvPicPr>
        <p:blipFill rotWithShape="1">
          <a:blip r:embed="rId2"/>
          <a:srcRect t="12036" r="-1" b="19178"/>
          <a:stretch/>
        </p:blipFill>
        <p:spPr>
          <a:xfrm>
            <a:off x="446534" y="699247"/>
            <a:ext cx="11298933" cy="4896333"/>
          </a:xfrm>
          <a:prstGeom prst="rect">
            <a:avLst/>
          </a:prstGeom>
        </p:spPr>
      </p:pic>
      <p:sp>
        <p:nvSpPr>
          <p:cNvPr id="14" name="Rechteck 13">
            <a:extLst>
              <a:ext uri="{FF2B5EF4-FFF2-40B4-BE49-F238E27FC236}">
                <a16:creationId xmlns:a16="http://schemas.microsoft.com/office/drawing/2014/main" id="{A362B5CA-E3A3-7A4B-B832-9488935B0B91}"/>
              </a:ext>
            </a:extLst>
          </p:cNvPr>
          <p:cNvSpPr/>
          <p:nvPr/>
        </p:nvSpPr>
        <p:spPr>
          <a:xfrm>
            <a:off x="6888088" y="6366520"/>
            <a:ext cx="3851920" cy="461665"/>
          </a:xfrm>
          <a:prstGeom prst="rect">
            <a:avLst/>
          </a:prstGeom>
        </p:spPr>
        <p:txBody>
          <a:bodyPr wrap="square">
            <a:spAutoFit/>
          </a:bodyPr>
          <a:lstStyle/>
          <a:p>
            <a:r>
              <a:rPr lang="en-GB" sz="1200" dirty="0">
                <a:hlinkClick r:id="rId3"/>
              </a:rPr>
              <a:t>https://www.theguardian.com/politics/2017/mar/04/nigel-oakes-cambridge-analytica-what-role-brexit-trump</a:t>
            </a:r>
            <a:r>
              <a:rPr lang="en-GB" sz="1200" dirty="0"/>
              <a:t> </a:t>
            </a:r>
          </a:p>
        </p:txBody>
      </p:sp>
    </p:spTree>
    <p:extLst>
      <p:ext uri="{BB962C8B-B14F-4D97-AF65-F5344CB8AC3E}">
        <p14:creationId xmlns:p14="http://schemas.microsoft.com/office/powerpoint/2010/main" val="366179299"/>
      </p:ext>
    </p:extLst>
  </p:cSld>
  <p:clrMapOvr>
    <a:overrideClrMapping bg1="dk1" tx1="lt1" bg2="dk2" tx2="lt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67" name="Rectangle 11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8" name="Rectangle 11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1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5" name="Google Shape;355;p5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Summary</a:t>
            </a:r>
          </a:p>
        </p:txBody>
      </p:sp>
      <p:graphicFrame>
        <p:nvGraphicFramePr>
          <p:cNvPr id="358" name="Google Shape;356;p56">
            <a:extLst>
              <a:ext uri="{FF2B5EF4-FFF2-40B4-BE49-F238E27FC236}">
                <a16:creationId xmlns:a16="http://schemas.microsoft.com/office/drawing/2014/main" id="{42C7A960-6F3E-4151-A29E-94EF5EB7DDD9}"/>
              </a:ext>
            </a:extLst>
          </p:cNvPr>
          <p:cNvGraphicFramePr/>
          <p:nvPr>
            <p:extLst>
              <p:ext uri="{D42A27DB-BD31-4B8C-83A1-F6EECF244321}">
                <p14:modId xmlns:p14="http://schemas.microsoft.com/office/powerpoint/2010/main" val="69506231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22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41"/>
        <p:cNvGrpSpPr/>
        <p:nvPr/>
      </p:nvGrpSpPr>
      <p:grpSpPr>
        <a:xfrm>
          <a:off x="0" y="0"/>
          <a:ext cx="0" cy="0"/>
          <a:chOff x="0" y="0"/>
          <a:chExt cx="0" cy="0"/>
        </a:xfrm>
      </p:grpSpPr>
      <p:sp>
        <p:nvSpPr>
          <p:cNvPr id="93" name="Rectangle 9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2" name="Google Shape;342;p54"/>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Hardware has changed</a:t>
            </a:r>
          </a:p>
        </p:txBody>
      </p:sp>
      <p:sp>
        <p:nvSpPr>
          <p:cNvPr id="343" name="Google Shape;343;p54"/>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big RAM is eating big data</a:t>
            </a:r>
          </a:p>
          <a:p>
            <a:pPr>
              <a:spcBef>
                <a:spcPct val="20000"/>
              </a:spcBef>
              <a:spcAft>
                <a:spcPts val="600"/>
              </a:spcAft>
              <a:buSzPct val="92000"/>
              <a:buFont typeface="Wingdings 2" panose="05020102010507070707" pitchFamily="18" charset="2"/>
              <a:buChar char=""/>
            </a:pPr>
            <a:r>
              <a:rPr lang="en-US">
                <a:solidFill>
                  <a:srgbClr val="FFFFFF"/>
                </a:solidFill>
              </a:rPr>
              <a:t>new (research level frameworks) utilize modern hardware and scale out </a:t>
            </a:r>
            <a:r>
              <a:rPr lang="en-US" u="sng">
                <a:solidFill>
                  <a:srgbClr val="FFFFFF"/>
                </a:solidFill>
                <a:hlinkClick r:id="rId3"/>
              </a:rPr>
              <a:t>https://github.com/lsds/Saber</a:t>
            </a:r>
            <a:endParaRPr lang="en-US">
              <a:solidFill>
                <a:srgbClr val="FFFFFF"/>
              </a:solidFill>
            </a:endParaRPr>
          </a:p>
          <a:p>
            <a:pPr indent="0">
              <a:spcBef>
                <a:spcPct val="20000"/>
              </a:spcBef>
              <a:spcAft>
                <a:spcPts val="600"/>
              </a:spcAft>
              <a:buSzPct val="92000"/>
              <a:buFont typeface="Wingdings 2" panose="05020102010507070707" pitchFamily="18" charset="2"/>
              <a:buChar char=""/>
            </a:pPr>
            <a:endParaRPr lang="en-US">
              <a:solidFill>
                <a:srgbClr val="FFFFFF"/>
              </a:solidFill>
            </a:endParaRPr>
          </a:p>
        </p:txBody>
      </p:sp>
      <p:pic>
        <p:nvPicPr>
          <p:cNvPr id="344" name="Google Shape;344;p54"/>
          <p:cNvPicPr preferRelativeResize="0"/>
          <p:nvPr/>
        </p:nvPicPr>
        <p:blipFill>
          <a:blip r:embed="rId4"/>
          <a:stretch>
            <a:fillRect/>
          </a:stretch>
        </p:blipFill>
        <p:spPr>
          <a:xfrm>
            <a:off x="4592231" y="1686800"/>
            <a:ext cx="6831503" cy="3466986"/>
          </a:xfrm>
          <a:prstGeom prst="rect">
            <a:avLst/>
          </a:prstGeom>
          <a:noFill/>
        </p:spPr>
      </p:pic>
    </p:spTree>
    <p:extLst>
      <p:ext uri="{BB962C8B-B14F-4D97-AF65-F5344CB8AC3E}">
        <p14:creationId xmlns:p14="http://schemas.microsoft.com/office/powerpoint/2010/main" val="95431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67"/>
        <p:cNvGrpSpPr/>
        <p:nvPr/>
      </p:nvGrpSpPr>
      <p:grpSpPr>
        <a:xfrm>
          <a:off x="0" y="0"/>
          <a:ext cx="0" cy="0"/>
          <a:chOff x="0" y="0"/>
          <a:chExt cx="0" cy="0"/>
        </a:xfrm>
      </p:grpSpPr>
      <p:sp>
        <p:nvSpPr>
          <p:cNvPr id="272"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3"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4"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7"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8" name="Google Shape;268;p4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2200">
                <a:solidFill>
                  <a:srgbClr val="FFFFFF"/>
                </a:solidFill>
              </a:rPr>
              <a:t>computing on multiple nodes: limits of  total ordering</a:t>
            </a:r>
          </a:p>
        </p:txBody>
      </p:sp>
      <p:sp>
        <p:nvSpPr>
          <p:cNvPr id="269" name="Google Shape;269;p4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expensive, must pass through single node (in most cases)</a:t>
            </a:r>
          </a:p>
          <a:p>
            <a:pPr>
              <a:spcBef>
                <a:spcPct val="20000"/>
              </a:spcBef>
              <a:spcAft>
                <a:spcPts val="600"/>
              </a:spcAft>
              <a:buSzPct val="92000"/>
              <a:buFont typeface="Wingdings 2" panose="05020102010507070707" pitchFamily="18" charset="2"/>
              <a:buChar char=""/>
            </a:pPr>
            <a:r>
              <a:rPr lang="en-US" dirty="0">
                <a:solidFill>
                  <a:srgbClr val="FFFFFF"/>
                </a:solidFill>
              </a:rPr>
              <a:t>gigantic shuffle IO</a:t>
            </a:r>
          </a:p>
          <a:p>
            <a:pPr>
              <a:spcBef>
                <a:spcPct val="20000"/>
              </a:spcBef>
              <a:spcAft>
                <a:spcPts val="600"/>
              </a:spcAft>
              <a:buSzPct val="92000"/>
              <a:buFont typeface="Wingdings 2" panose="05020102010507070707" pitchFamily="18" charset="2"/>
              <a:buChar char=""/>
            </a:pPr>
            <a:r>
              <a:rPr lang="en-US" dirty="0">
                <a:solidFill>
                  <a:srgbClr val="FFFFFF"/>
                </a:solidFill>
              </a:rPr>
              <a:t>approximative sketches can help</a:t>
            </a:r>
          </a:p>
        </p:txBody>
      </p:sp>
      <p:pic>
        <p:nvPicPr>
          <p:cNvPr id="270" name="Google Shape;270;p43"/>
          <p:cNvPicPr preferRelativeResize="0"/>
          <p:nvPr/>
        </p:nvPicPr>
        <p:blipFill>
          <a:blip r:embed="rId3"/>
          <a:stretch>
            <a:fillRect/>
          </a:stretch>
        </p:blipFill>
        <p:spPr>
          <a:xfrm>
            <a:off x="4279615" y="978032"/>
            <a:ext cx="7470617" cy="5341488"/>
          </a:xfrm>
          <a:prstGeom prst="rect">
            <a:avLst/>
          </a:prstGeom>
          <a:noFill/>
        </p:spPr>
      </p:pic>
    </p:spTree>
    <p:extLst>
      <p:ext uri="{BB962C8B-B14F-4D97-AF65-F5344CB8AC3E}">
        <p14:creationId xmlns:p14="http://schemas.microsoft.com/office/powerpoint/2010/main" val="86922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01"/>
        <p:cNvGrpSpPr/>
        <p:nvPr/>
      </p:nvGrpSpPr>
      <p:grpSpPr>
        <a:xfrm>
          <a:off x="0" y="0"/>
          <a:ext cx="0" cy="0"/>
          <a:chOff x="0" y="0"/>
          <a:chExt cx="0" cy="0"/>
        </a:xfrm>
      </p:grpSpPr>
      <p:sp>
        <p:nvSpPr>
          <p:cNvPr id="311" name="Rectangle 24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2" name="Rectangle 25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3" name="Rectangle 25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 name="Rectangle 3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2" name="Google Shape;302;p48"/>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Analytical workloads</a:t>
            </a:r>
          </a:p>
        </p:txBody>
      </p:sp>
      <p:sp>
        <p:nvSpPr>
          <p:cNvPr id="319" name="Rectangle 318">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21" name="Rectangle 320">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3" name="Rectangle 322">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9" name="Google Shape;303;p48">
            <a:extLst>
              <a:ext uri="{FF2B5EF4-FFF2-40B4-BE49-F238E27FC236}">
                <a16:creationId xmlns:a16="http://schemas.microsoft.com/office/drawing/2014/main" id="{09034B51-8F09-470D-B367-58A348761602}"/>
              </a:ext>
            </a:extLst>
          </p:cNvPr>
          <p:cNvGraphicFramePr/>
          <p:nvPr>
            <p:extLst>
              <p:ext uri="{D42A27DB-BD31-4B8C-83A1-F6EECF244321}">
                <p14:modId xmlns:p14="http://schemas.microsoft.com/office/powerpoint/2010/main" val="1018613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09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BC67FE-E540-3E4C-BC5F-3B374EE714A9}"/>
              </a:ext>
            </a:extLst>
          </p:cNvPr>
          <p:cNvSpPr>
            <a:spLocks noGrp="1"/>
          </p:cNvSpPr>
          <p:nvPr>
            <p:ph type="title"/>
          </p:nvPr>
        </p:nvSpPr>
        <p:spPr>
          <a:xfrm>
            <a:off x="601255" y="702155"/>
            <a:ext cx="3409783" cy="1300365"/>
          </a:xfrm>
        </p:spPr>
        <p:txBody>
          <a:bodyPr>
            <a:normAutofit/>
          </a:bodyPr>
          <a:lstStyle/>
          <a:p>
            <a:r>
              <a:rPr lang="de-DE">
                <a:solidFill>
                  <a:srgbClr val="FFFFFF"/>
                </a:solidFill>
              </a:rPr>
              <a:t>Agenda</a:t>
            </a:r>
          </a:p>
        </p:txBody>
      </p:sp>
      <p:sp>
        <p:nvSpPr>
          <p:cNvPr id="3" name="Inhaltsplatzhalter 2">
            <a:extLst>
              <a:ext uri="{FF2B5EF4-FFF2-40B4-BE49-F238E27FC236}">
                <a16:creationId xmlns:a16="http://schemas.microsoft.com/office/drawing/2014/main" id="{7CEECADB-D7E5-9645-A1B0-69E1A71F0B12}"/>
              </a:ext>
            </a:extLst>
          </p:cNvPr>
          <p:cNvSpPr>
            <a:spLocks noGrp="1"/>
          </p:cNvSpPr>
          <p:nvPr>
            <p:ph idx="1"/>
          </p:nvPr>
        </p:nvSpPr>
        <p:spPr>
          <a:xfrm>
            <a:off x="601255" y="2177142"/>
            <a:ext cx="3409782" cy="3823607"/>
          </a:xfrm>
        </p:spPr>
        <p:txBody>
          <a:bodyPr>
            <a:normAutofit lnSpcReduction="10000"/>
          </a:bodyPr>
          <a:lstStyle/>
          <a:p>
            <a:r>
              <a:rPr lang="de-DE" dirty="0">
                <a:solidFill>
                  <a:srgbClr val="FFFFFF"/>
                </a:solidFill>
              </a:rPr>
              <a:t>Was ist </a:t>
            </a:r>
            <a:r>
              <a:rPr lang="de-DE" dirty="0" err="1">
                <a:solidFill>
                  <a:srgbClr val="FFFFFF"/>
                </a:solidFill>
              </a:rPr>
              <a:t>Datascience</a:t>
            </a:r>
            <a:r>
              <a:rPr lang="de-DE" dirty="0">
                <a:solidFill>
                  <a:srgbClr val="FFFFFF"/>
                </a:solidFill>
              </a:rPr>
              <a:t>?</a:t>
            </a:r>
          </a:p>
          <a:p>
            <a:r>
              <a:rPr lang="de-DE" dirty="0">
                <a:solidFill>
                  <a:srgbClr val="FFFFFF"/>
                </a:solidFill>
              </a:rPr>
              <a:t>Basics</a:t>
            </a:r>
          </a:p>
          <a:p>
            <a:pPr lvl="1"/>
            <a:r>
              <a:rPr lang="de-DE" dirty="0">
                <a:solidFill>
                  <a:srgbClr val="FFFFFF"/>
                </a:solidFill>
              </a:rPr>
              <a:t>GIT</a:t>
            </a:r>
          </a:p>
          <a:p>
            <a:pPr lvl="1"/>
            <a:r>
              <a:rPr lang="de-DE" dirty="0" err="1">
                <a:solidFill>
                  <a:srgbClr val="FFFFFF"/>
                </a:solidFill>
              </a:rPr>
              <a:t>Conda</a:t>
            </a:r>
            <a:r>
              <a:rPr lang="de-DE" dirty="0">
                <a:solidFill>
                  <a:srgbClr val="FFFFFF"/>
                </a:solidFill>
              </a:rPr>
              <a:t> Environments</a:t>
            </a:r>
          </a:p>
          <a:p>
            <a:pPr lvl="1"/>
            <a:r>
              <a:rPr lang="de-DE" dirty="0">
                <a:solidFill>
                  <a:srgbClr val="FFFFFF"/>
                </a:solidFill>
              </a:rPr>
              <a:t>Docker</a:t>
            </a:r>
          </a:p>
          <a:p>
            <a:pPr lvl="1"/>
            <a:r>
              <a:rPr lang="de-DE" dirty="0">
                <a:solidFill>
                  <a:srgbClr val="FFFFFF"/>
                </a:solidFill>
              </a:rPr>
              <a:t>SQL &amp; Relational Algebra</a:t>
            </a:r>
          </a:p>
          <a:p>
            <a:pPr lvl="1"/>
            <a:r>
              <a:rPr lang="de-DE" dirty="0">
                <a:solidFill>
                  <a:srgbClr val="FFFFFF"/>
                </a:solidFill>
              </a:rPr>
              <a:t>Regular-</a:t>
            </a:r>
            <a:r>
              <a:rPr lang="de-DE" dirty="0" err="1">
                <a:solidFill>
                  <a:srgbClr val="FFFFFF"/>
                </a:solidFill>
              </a:rPr>
              <a:t>Expressions</a:t>
            </a:r>
            <a:endParaRPr lang="de-DE" dirty="0">
              <a:solidFill>
                <a:srgbClr val="FFFFFF"/>
              </a:solidFill>
            </a:endParaRPr>
          </a:p>
          <a:p>
            <a:r>
              <a:rPr lang="de-DE" dirty="0" err="1">
                <a:solidFill>
                  <a:srgbClr val="FFFFFF"/>
                </a:solidFill>
              </a:rPr>
              <a:t>Datascience</a:t>
            </a:r>
            <a:r>
              <a:rPr lang="de-DE" dirty="0">
                <a:solidFill>
                  <a:srgbClr val="FFFFFF"/>
                </a:solidFill>
              </a:rPr>
              <a:t> </a:t>
            </a:r>
            <a:r>
              <a:rPr lang="de-DE" dirty="0" err="1">
                <a:solidFill>
                  <a:srgbClr val="FFFFFF"/>
                </a:solidFill>
              </a:rPr>
              <a:t>lifecycle</a:t>
            </a:r>
            <a:r>
              <a:rPr lang="de-DE" dirty="0">
                <a:solidFill>
                  <a:srgbClr val="FFFFFF"/>
                </a:solidFill>
              </a:rPr>
              <a:t>: CRISPDM</a:t>
            </a:r>
          </a:p>
          <a:p>
            <a:r>
              <a:rPr lang="de-DE" dirty="0">
                <a:solidFill>
                  <a:srgbClr val="FFFFFF"/>
                </a:solidFill>
              </a:rPr>
              <a:t>Ausblick </a:t>
            </a:r>
            <a:r>
              <a:rPr lang="de-DE" dirty="0" err="1">
                <a:solidFill>
                  <a:srgbClr val="FFFFFF"/>
                </a:solidFill>
              </a:rPr>
              <a:t>Bigdata</a:t>
            </a:r>
            <a:r>
              <a:rPr lang="de-DE" dirty="0">
                <a:solidFill>
                  <a:srgbClr val="FFFFFF"/>
                </a:solidFill>
              </a:rPr>
              <a:t> </a:t>
            </a:r>
            <a:r>
              <a:rPr lang="de-DE" sz="1700" dirty="0">
                <a:solidFill>
                  <a:srgbClr val="FFFFFF"/>
                </a:solidFill>
              </a:rPr>
              <a:t>(falls genug Zeit)</a:t>
            </a:r>
          </a:p>
        </p:txBody>
      </p:sp>
      <p:pic>
        <p:nvPicPr>
          <p:cNvPr id="4" name="Grafik 3">
            <a:extLst>
              <a:ext uri="{FF2B5EF4-FFF2-40B4-BE49-F238E27FC236}">
                <a16:creationId xmlns:a16="http://schemas.microsoft.com/office/drawing/2014/main" id="{E8D6F286-0FF7-B447-A6AB-D1A82E58BC3F}"/>
              </a:ext>
            </a:extLst>
          </p:cNvPr>
          <p:cNvPicPr>
            <a:picLocks noChangeAspect="1"/>
          </p:cNvPicPr>
          <p:nvPr/>
        </p:nvPicPr>
        <p:blipFill>
          <a:blip r:embed="rId2"/>
          <a:stretch>
            <a:fillRect/>
          </a:stretch>
        </p:blipFill>
        <p:spPr>
          <a:xfrm>
            <a:off x="5530040" y="936141"/>
            <a:ext cx="4955884" cy="4968305"/>
          </a:xfrm>
          <a:prstGeom prst="rect">
            <a:avLst/>
          </a:prstGeom>
        </p:spPr>
      </p:pic>
    </p:spTree>
    <p:extLst>
      <p:ext uri="{BB962C8B-B14F-4D97-AF65-F5344CB8AC3E}">
        <p14:creationId xmlns:p14="http://schemas.microsoft.com/office/powerpoint/2010/main" val="161041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B5E3EC-1FCF-4C69-8350-1080577C02D8}"/>
              </a:ext>
            </a:extLst>
          </p:cNvPr>
          <p:cNvPicPr>
            <a:picLocks noChangeAspect="1"/>
          </p:cNvPicPr>
          <p:nvPr/>
        </p:nvPicPr>
        <p:blipFill rotWithShape="1">
          <a:blip r:embed="rId3">
            <a:alphaModFix amt="40000"/>
          </a:blip>
          <a:srcRect t="6893" b="18107"/>
          <a:stretch/>
        </p:blipFill>
        <p:spPr>
          <a:xfrm>
            <a:off x="20" y="10"/>
            <a:ext cx="12191980" cy="6857990"/>
          </a:xfrm>
          <a:prstGeom prst="rect">
            <a:avLst/>
          </a:prstGeom>
        </p:spPr>
      </p:pic>
      <p:sp>
        <p:nvSpPr>
          <p:cNvPr id="4" name="Titel 3"/>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Data scientist</a:t>
            </a:r>
          </a:p>
        </p:txBody>
      </p:sp>
      <p:sp>
        <p:nvSpPr>
          <p:cNvPr id="5" name="Textplatzhalter 4"/>
          <p:cNvSpPr>
            <a:spLocks noGrp="1"/>
          </p:cNvSpPr>
          <p:nvPr>
            <p:ph type="body" idx="1"/>
          </p:nvPr>
        </p:nvSpPr>
        <p:spPr>
          <a:xfrm>
            <a:off x="965200" y="2495445"/>
            <a:ext cx="10225530" cy="590321"/>
          </a:xfrm>
        </p:spPr>
        <p:txBody>
          <a:bodyPr vert="horz" lIns="91440" tIns="45720" rIns="91440" bIns="45720" rtlCol="0" anchor="t">
            <a:normAutofit/>
          </a:bodyPr>
          <a:lstStyle/>
          <a:p>
            <a:endParaRPr lang="en-US" sz="1600">
              <a:solidFill>
                <a:schemeClr val="tx1"/>
              </a:solidFill>
            </a:endParaRPr>
          </a:p>
        </p:txBody>
      </p:sp>
    </p:spTree>
    <p:extLst>
      <p:ext uri="{BB962C8B-B14F-4D97-AF65-F5344CB8AC3E}">
        <p14:creationId xmlns:p14="http://schemas.microsoft.com/office/powerpoint/2010/main" val="33509733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2"/>
            <a:ext cx="6408712" cy="2677656"/>
          </a:xfrm>
          <a:prstGeom prst="rect">
            <a:avLst/>
          </a:prstGeom>
          <a:noFill/>
        </p:spPr>
        <p:txBody>
          <a:bodyPr wrap="square" rtlCol="0">
            <a:spAutoFit/>
          </a:bodyPr>
          <a:lstStyle/>
          <a:p>
            <a:r>
              <a:rPr lang="en-US" sz="2800" dirty="0"/>
              <a:t>“A data scientist is someone who knows more statistics than a computer scientist and more computer science than a statistician.”</a:t>
            </a:r>
          </a:p>
          <a:p>
            <a:endParaRPr lang="en-US" sz="2800" dirty="0"/>
          </a:p>
          <a:p>
            <a:r>
              <a:rPr lang="en-GB" sz="2800" dirty="0"/>
              <a:t>			 Joshua </a:t>
            </a:r>
            <a:r>
              <a:rPr lang="en-GB" sz="2800" dirty="0" err="1"/>
              <a:t>Blumenstock</a:t>
            </a:r>
            <a:endParaRPr lang="en-GB" sz="2800"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80" y="2132856"/>
            <a:ext cx="1440160" cy="1814602"/>
          </a:xfrm>
          <a:prstGeom prst="rect">
            <a:avLst/>
          </a:prstGeom>
        </p:spPr>
      </p:pic>
    </p:spTree>
    <p:extLst>
      <p:ext uri="{BB962C8B-B14F-4D97-AF65-F5344CB8AC3E}">
        <p14:creationId xmlns:p14="http://schemas.microsoft.com/office/powerpoint/2010/main" val="262711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3"/>
            <a:ext cx="4464496" cy="2246769"/>
          </a:xfrm>
          <a:prstGeom prst="rect">
            <a:avLst/>
          </a:prstGeom>
          <a:noFill/>
        </p:spPr>
        <p:txBody>
          <a:bodyPr wrap="square" rtlCol="0">
            <a:spAutoFit/>
          </a:bodyPr>
          <a:lstStyle/>
          <a:p>
            <a:r>
              <a:rPr lang="en-US" sz="2800" dirty="0"/>
              <a:t>“A data scientist is someone who extracts insights from messy data.”</a:t>
            </a:r>
          </a:p>
          <a:p>
            <a:endParaRPr lang="en-US" sz="2800" dirty="0"/>
          </a:p>
          <a:p>
            <a:r>
              <a:rPr lang="en-GB" sz="2800" dirty="0"/>
              <a:t>			</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1" y="1556792"/>
            <a:ext cx="2905125" cy="3810000"/>
          </a:xfrm>
          <a:prstGeom prst="rect">
            <a:avLst/>
          </a:prstGeom>
          <a:ln>
            <a:solidFill>
              <a:schemeClr val="tx1"/>
            </a:solidFill>
          </a:ln>
        </p:spPr>
      </p:pic>
    </p:spTree>
    <p:extLst>
      <p:ext uri="{BB962C8B-B14F-4D97-AF65-F5344CB8AC3E}">
        <p14:creationId xmlns:p14="http://schemas.microsoft.com/office/powerpoint/2010/main" val="226969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13433" y="702156"/>
            <a:ext cx="3568661" cy="1188720"/>
          </a:xfrm>
        </p:spPr>
        <p:txBody>
          <a:bodyPr vert="horz" lIns="91440" tIns="45720" rIns="91440" bIns="45720" rtlCol="0" anchor="b">
            <a:normAutofit/>
          </a:bodyPr>
          <a:lstStyle/>
          <a:p>
            <a:r>
              <a:rPr lang="en-US"/>
              <a:t>Data Scientist Venn Diagram</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r="-1" b="4729"/>
          <a:stretch/>
        </p:blipFill>
        <p:spPr>
          <a:xfrm>
            <a:off x="20" y="10"/>
            <a:ext cx="7537685" cy="6857990"/>
          </a:xfrm>
          <a:prstGeom prst="rect">
            <a:avLst/>
          </a:prstGeom>
        </p:spPr>
      </p:pic>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feld 4"/>
          <p:cNvSpPr txBox="1"/>
          <p:nvPr/>
        </p:nvSpPr>
        <p:spPr>
          <a:xfrm>
            <a:off x="8013433" y="5422145"/>
            <a:ext cx="3568661" cy="1188720"/>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Drew Conway: </a:t>
            </a:r>
            <a:r>
              <a:rPr lang="en-US" dirty="0">
                <a:solidFill>
                  <a:schemeClr val="tx1">
                    <a:lumMod val="75000"/>
                    <a:lumOff val="25000"/>
                  </a:schemeClr>
                </a:solidFill>
                <a:hlinkClick r:id="rId3"/>
              </a:rPr>
              <a:t>http://drewconway.com/zia/2013/3/26/the-data-science-venn-diagram</a:t>
            </a:r>
            <a:r>
              <a:rPr lang="en-US" dirty="0">
                <a:solidFill>
                  <a:schemeClr val="tx1">
                    <a:lumMod val="75000"/>
                    <a:lumOff val="25000"/>
                  </a:schemeClr>
                </a:solidFill>
              </a:rPr>
              <a:t> </a:t>
            </a:r>
          </a:p>
        </p:txBody>
      </p:sp>
    </p:spTree>
    <p:extLst>
      <p:ext uri="{BB962C8B-B14F-4D97-AF65-F5344CB8AC3E}">
        <p14:creationId xmlns:p14="http://schemas.microsoft.com/office/powerpoint/2010/main" val="3650254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366" y="685800"/>
            <a:ext cx="5418923" cy="5911552"/>
          </a:xfrm>
          <a:prstGeom prst="rect">
            <a:avLst/>
          </a:prstGeom>
        </p:spPr>
      </p:pic>
      <p:sp>
        <p:nvSpPr>
          <p:cNvPr id="5" name="Textfeld 4"/>
          <p:cNvSpPr txBox="1"/>
          <p:nvPr/>
        </p:nvSpPr>
        <p:spPr>
          <a:xfrm>
            <a:off x="2423592" y="6597353"/>
            <a:ext cx="8244408" cy="276999"/>
          </a:xfrm>
          <a:prstGeom prst="rect">
            <a:avLst/>
          </a:prstGeom>
          <a:noFill/>
        </p:spPr>
        <p:txBody>
          <a:bodyPr wrap="square" rtlCol="0">
            <a:spAutoFit/>
          </a:bodyPr>
          <a:lstStyle/>
          <a:p>
            <a:r>
              <a:rPr lang="en-GB" sz="1200" dirty="0"/>
              <a:t>Hilary Mason: </a:t>
            </a:r>
            <a:r>
              <a:rPr lang="en-GB" sz="1200" dirty="0">
                <a:hlinkClick r:id="rId4"/>
              </a:rPr>
              <a:t>https://www.forbes.com/sites/danwoods/2012/03/08/hilary-mason-what-is-a-data-scientist/#2c63f0685502</a:t>
            </a:r>
            <a:r>
              <a:rPr lang="en-GB" sz="1200" dirty="0"/>
              <a:t> </a:t>
            </a:r>
          </a:p>
        </p:txBody>
      </p:sp>
    </p:spTree>
    <p:extLst>
      <p:ext uri="{BB962C8B-B14F-4D97-AF65-F5344CB8AC3E}">
        <p14:creationId xmlns:p14="http://schemas.microsoft.com/office/powerpoint/2010/main" val="5932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6506" y="0"/>
            <a:ext cx="6540872" cy="6540872"/>
          </a:xfrm>
        </p:spPr>
      </p:pic>
      <p:sp>
        <p:nvSpPr>
          <p:cNvPr id="5" name="Textfeld 4"/>
          <p:cNvSpPr txBox="1"/>
          <p:nvPr/>
        </p:nvSpPr>
        <p:spPr>
          <a:xfrm>
            <a:off x="4079776" y="6608386"/>
            <a:ext cx="6696744" cy="276999"/>
          </a:xfrm>
          <a:prstGeom prst="rect">
            <a:avLst/>
          </a:prstGeom>
          <a:noFill/>
        </p:spPr>
        <p:txBody>
          <a:bodyPr wrap="square" rtlCol="0">
            <a:spAutoFit/>
          </a:bodyPr>
          <a:lstStyle/>
          <a:p>
            <a:r>
              <a:rPr lang="en-GB" sz="1200" dirty="0"/>
              <a:t>Stephan </a:t>
            </a:r>
            <a:r>
              <a:rPr lang="en-GB" sz="1200" dirty="0" err="1"/>
              <a:t>Kolassa</a:t>
            </a:r>
            <a:r>
              <a:rPr lang="en-GB" sz="1200" dirty="0"/>
              <a:t>: </a:t>
            </a:r>
            <a:r>
              <a:rPr lang="en-GB" sz="1200" dirty="0">
                <a:hlinkClick r:id="rId3"/>
              </a:rPr>
              <a:t>http://www.kdnuggets.com/2016/10/battle-data-science-venn-diagrams.html/2</a:t>
            </a:r>
            <a:r>
              <a:rPr lang="en-GB" sz="1200" dirty="0"/>
              <a:t> </a:t>
            </a:r>
          </a:p>
        </p:txBody>
      </p:sp>
    </p:spTree>
    <p:extLst>
      <p:ext uri="{BB962C8B-B14F-4D97-AF65-F5344CB8AC3E}">
        <p14:creationId xmlns:p14="http://schemas.microsoft.com/office/powerpoint/2010/main" val="3225388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3F32DC-E7AF-9142-A8A4-8462B7118D3B}"/>
              </a:ext>
            </a:extLst>
          </p:cNvPr>
          <p:cNvPicPr>
            <a:picLocks noChangeAspect="1"/>
          </p:cNvPicPr>
          <p:nvPr/>
        </p:nvPicPr>
        <p:blipFill>
          <a:blip r:embed="rId3"/>
          <a:stretch>
            <a:fillRect/>
          </a:stretch>
        </p:blipFill>
        <p:spPr>
          <a:xfrm>
            <a:off x="1" y="-4233"/>
            <a:ext cx="12240270" cy="6831060"/>
          </a:xfrm>
          <a:prstGeom prst="rect">
            <a:avLst/>
          </a:prstGeom>
        </p:spPr>
      </p:pic>
      <p:sp>
        <p:nvSpPr>
          <p:cNvPr id="2" name="Titel 1">
            <a:extLst>
              <a:ext uri="{FF2B5EF4-FFF2-40B4-BE49-F238E27FC236}">
                <a16:creationId xmlns:a16="http://schemas.microsoft.com/office/drawing/2014/main" id="{3F52F240-0CCF-FF4C-B030-D21DA43C57E5}"/>
              </a:ext>
            </a:extLst>
          </p:cNvPr>
          <p:cNvSpPr>
            <a:spLocks noGrp="1"/>
          </p:cNvSpPr>
          <p:nvPr>
            <p:ph type="title"/>
          </p:nvPr>
        </p:nvSpPr>
        <p:spPr>
          <a:xfrm>
            <a:off x="581192" y="702156"/>
            <a:ext cx="11029616" cy="1188720"/>
          </a:xfrm>
        </p:spPr>
        <p:txBody>
          <a:bodyPr/>
          <a:lstStyle/>
          <a:p>
            <a:endParaRPr lang="de-DE"/>
          </a:p>
        </p:txBody>
      </p:sp>
      <p:sp>
        <p:nvSpPr>
          <p:cNvPr id="3" name="Inhaltsplatzhalter 2">
            <a:extLst>
              <a:ext uri="{FF2B5EF4-FFF2-40B4-BE49-F238E27FC236}">
                <a16:creationId xmlns:a16="http://schemas.microsoft.com/office/drawing/2014/main" id="{E82AF101-E2F1-3D43-A88A-32759DC1B4A0}"/>
              </a:ext>
            </a:extLst>
          </p:cNvPr>
          <p:cNvSpPr>
            <a:spLocks noGrp="1"/>
          </p:cNvSpPr>
          <p:nvPr>
            <p:ph idx="1"/>
          </p:nvPr>
        </p:nvSpPr>
        <p:spPr>
          <a:xfrm>
            <a:off x="581192" y="6452754"/>
            <a:ext cx="11029615" cy="488950"/>
          </a:xfrm>
        </p:spPr>
        <p:txBody>
          <a:bodyPr/>
          <a:lstStyle/>
          <a:p>
            <a:r>
              <a:rPr lang="de-DE" dirty="0">
                <a:solidFill>
                  <a:schemeClr val="bg1"/>
                </a:solidFill>
                <a:hlinkClick r:id="rId4">
                  <a:extLst>
                    <a:ext uri="{A12FA001-AC4F-418D-AE19-62706E023703}">
                      <ahyp:hlinkClr xmlns:ahyp="http://schemas.microsoft.com/office/drawing/2018/hyperlinkcolor" val="tx"/>
                    </a:ext>
                  </a:extLst>
                </a:hlinkClick>
              </a:rPr>
              <a:t>data scientist vs. data engineer</a:t>
            </a:r>
            <a:endParaRPr lang="de-DE" dirty="0">
              <a:solidFill>
                <a:schemeClr val="bg1"/>
              </a:solidFill>
            </a:endParaRPr>
          </a:p>
        </p:txBody>
      </p:sp>
    </p:spTree>
    <p:extLst>
      <p:ext uri="{BB962C8B-B14F-4D97-AF65-F5344CB8AC3E}">
        <p14:creationId xmlns:p14="http://schemas.microsoft.com/office/powerpoint/2010/main" val="272822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9997DFA8-DA4B-E044-835A-B59F892EC166}"/>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Data science is different now</a:t>
            </a:r>
          </a:p>
        </p:txBody>
      </p:sp>
      <p:sp>
        <p:nvSpPr>
          <p:cNvPr id="32" name="Rectangle 3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2">
            <a:extLst>
              <a:ext uri="{FF2B5EF4-FFF2-40B4-BE49-F238E27FC236}">
                <a16:creationId xmlns:a16="http://schemas.microsoft.com/office/drawing/2014/main" id="{798F5AF5-2547-4DD3-8A27-EDBFB5ECB9BA}"/>
              </a:ext>
            </a:extLst>
          </p:cNvPr>
          <p:cNvGraphicFramePr>
            <a:graphicFrameLocks noGrp="1"/>
          </p:cNvGraphicFramePr>
          <p:nvPr>
            <p:ph idx="1"/>
            <p:extLst>
              <p:ext uri="{D42A27DB-BD31-4B8C-83A1-F6EECF244321}">
                <p14:modId xmlns:p14="http://schemas.microsoft.com/office/powerpoint/2010/main" val="205961557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hteck 16">
            <a:extLst>
              <a:ext uri="{FF2B5EF4-FFF2-40B4-BE49-F238E27FC236}">
                <a16:creationId xmlns:a16="http://schemas.microsoft.com/office/drawing/2014/main" id="{92EB85E4-A816-B541-B663-18555A8A376E}"/>
              </a:ext>
            </a:extLst>
          </p:cNvPr>
          <p:cNvSpPr/>
          <p:nvPr/>
        </p:nvSpPr>
        <p:spPr>
          <a:xfrm>
            <a:off x="3040763" y="6137589"/>
            <a:ext cx="6105454" cy="369332"/>
          </a:xfrm>
          <a:prstGeom prst="rect">
            <a:avLst/>
          </a:prstGeom>
        </p:spPr>
        <p:txBody>
          <a:bodyPr wrap="none">
            <a:spAutoFit/>
          </a:bodyPr>
          <a:lstStyle/>
          <a:p>
            <a:r>
              <a:rPr lang="de-DE" dirty="0">
                <a:hlinkClick r:id="rId7"/>
              </a:rPr>
              <a:t>https://veekaybee.github.io/2019/02/13/data-science-is-different/</a:t>
            </a:r>
            <a:endParaRPr lang="de-DE" b="1" dirty="0"/>
          </a:p>
        </p:txBody>
      </p:sp>
    </p:spTree>
    <p:extLst>
      <p:ext uri="{BB962C8B-B14F-4D97-AF65-F5344CB8AC3E}">
        <p14:creationId xmlns:p14="http://schemas.microsoft.com/office/powerpoint/2010/main" val="90490357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512582"/>
            <a:ext cx="11029616" cy="494596"/>
          </a:xfrm>
        </p:spPr>
        <p:txBody>
          <a:bodyPr>
            <a:normAutofit fontScale="90000"/>
          </a:bodyPr>
          <a:lstStyle/>
          <a:p>
            <a:r>
              <a:rPr lang="en-GB" dirty="0"/>
              <a:t>Data Science as Team Work</a:t>
            </a:r>
          </a:p>
        </p:txBody>
      </p:sp>
      <p:pic>
        <p:nvPicPr>
          <p:cNvPr id="4" name="Grafik 3"/>
          <p:cNvPicPr>
            <a:picLocks noChangeAspect="1"/>
          </p:cNvPicPr>
          <p:nvPr/>
        </p:nvPicPr>
        <p:blipFill>
          <a:blip r:embed="rId3"/>
          <a:stretch>
            <a:fillRect/>
          </a:stretch>
        </p:blipFill>
        <p:spPr>
          <a:xfrm>
            <a:off x="1524000" y="908721"/>
            <a:ext cx="9144000" cy="5661315"/>
          </a:xfrm>
          <a:prstGeom prst="rect">
            <a:avLst/>
          </a:prstGeom>
        </p:spPr>
      </p:pic>
      <p:sp>
        <p:nvSpPr>
          <p:cNvPr id="5" name="Textfeld 4"/>
          <p:cNvSpPr txBox="1"/>
          <p:nvPr/>
        </p:nvSpPr>
        <p:spPr>
          <a:xfrm>
            <a:off x="1703512" y="6597352"/>
            <a:ext cx="8713663" cy="230832"/>
          </a:xfrm>
          <a:prstGeom prst="rect">
            <a:avLst/>
          </a:prstGeom>
          <a:noFill/>
        </p:spPr>
        <p:txBody>
          <a:bodyPr wrap="square" rtlCol="0">
            <a:spAutoFit/>
          </a:bodyPr>
          <a:lstStyle/>
          <a:p>
            <a:r>
              <a:rPr lang="en-GB" sz="900" dirty="0">
                <a:hlinkClick r:id="rId4"/>
              </a:rPr>
              <a:t>https://www.data.gv.at/katalog/dataset/big-data-in-austria-osterreichische-potenziale-und-best-practice-fur-big-data/resource/7c5db11e-249c-44bc-a203-a2a317e1b90a</a:t>
            </a:r>
            <a:r>
              <a:rPr lang="en-GB" sz="900" dirty="0"/>
              <a:t> </a:t>
            </a:r>
          </a:p>
        </p:txBody>
      </p:sp>
      <p:sp>
        <p:nvSpPr>
          <p:cNvPr id="7" name="Abgerundetes Rechteck 6"/>
          <p:cNvSpPr/>
          <p:nvPr/>
        </p:nvSpPr>
        <p:spPr>
          <a:xfrm>
            <a:off x="1703512" y="1196752"/>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p:cNvSpPr txBox="1"/>
          <p:nvPr/>
        </p:nvSpPr>
        <p:spPr>
          <a:xfrm>
            <a:off x="1662451" y="1100644"/>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Identifying, evaluating and implementing innovative business models</a:t>
            </a:r>
          </a:p>
        </p:txBody>
      </p:sp>
      <p:sp>
        <p:nvSpPr>
          <p:cNvPr id="8" name="Abgerundetes Rechteck 7"/>
          <p:cNvSpPr/>
          <p:nvPr/>
        </p:nvSpPr>
        <p:spPr>
          <a:xfrm>
            <a:off x="4728194" y="1187468"/>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feld 8"/>
          <p:cNvSpPr txBox="1"/>
          <p:nvPr/>
        </p:nvSpPr>
        <p:spPr>
          <a:xfrm>
            <a:off x="4771488" y="1025441"/>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Infrastructure development</a:t>
            </a:r>
          </a:p>
          <a:p>
            <a:pPr marL="285750" indent="-285750">
              <a:buFont typeface="Arial" panose="020B0604020202020204" pitchFamily="34" charset="0"/>
              <a:buChar char="•"/>
            </a:pPr>
            <a:r>
              <a:rPr lang="en-GB" sz="1600" dirty="0">
                <a:solidFill>
                  <a:schemeClr val="bg1"/>
                </a:solidFill>
              </a:rPr>
              <a:t>Infrastructure provision</a:t>
            </a:r>
          </a:p>
          <a:p>
            <a:pPr marL="285750" indent="-285750">
              <a:buFont typeface="Arial" panose="020B0604020202020204" pitchFamily="34" charset="0"/>
              <a:buChar char="•"/>
            </a:pPr>
            <a:r>
              <a:rPr lang="en-GB" sz="1600" dirty="0">
                <a:solidFill>
                  <a:schemeClr val="bg1"/>
                </a:solidFill>
              </a:rPr>
              <a:t>Scalable memory</a:t>
            </a:r>
          </a:p>
          <a:p>
            <a:pPr marL="285750" indent="-285750">
              <a:buFont typeface="Arial" panose="020B0604020202020204" pitchFamily="34" charset="0"/>
              <a:buChar char="•"/>
            </a:pPr>
            <a:r>
              <a:rPr lang="en-GB" sz="1600" dirty="0">
                <a:solidFill>
                  <a:schemeClr val="bg1"/>
                </a:solidFill>
              </a:rPr>
              <a:t>Massive infrastructure</a:t>
            </a:r>
          </a:p>
        </p:txBody>
      </p:sp>
      <p:sp>
        <p:nvSpPr>
          <p:cNvPr id="10" name="Abgerundetes Rechteck 9"/>
          <p:cNvSpPr/>
          <p:nvPr/>
        </p:nvSpPr>
        <p:spPr>
          <a:xfrm>
            <a:off x="7796171" y="1135196"/>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bgerundetes Rechteck 10"/>
          <p:cNvSpPr/>
          <p:nvPr/>
        </p:nvSpPr>
        <p:spPr>
          <a:xfrm>
            <a:off x="2927649" y="5313114"/>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bgerundetes Rechteck 11"/>
          <p:cNvSpPr/>
          <p:nvPr/>
        </p:nvSpPr>
        <p:spPr>
          <a:xfrm>
            <a:off x="6464022" y="5352280"/>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p:cNvSpPr txBox="1"/>
          <p:nvPr/>
        </p:nvSpPr>
        <p:spPr>
          <a:xfrm>
            <a:off x="7711816" y="1118363"/>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Innovative fusion of data</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Statistics and Mathematics</a:t>
            </a:r>
          </a:p>
        </p:txBody>
      </p:sp>
      <p:sp>
        <p:nvSpPr>
          <p:cNvPr id="15" name="Textfeld 14"/>
          <p:cNvSpPr txBox="1"/>
          <p:nvPr/>
        </p:nvSpPr>
        <p:spPr>
          <a:xfrm>
            <a:off x="2886588" y="5394919"/>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Scalable programming</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Data management</a:t>
            </a:r>
          </a:p>
        </p:txBody>
      </p:sp>
      <p:sp>
        <p:nvSpPr>
          <p:cNvPr id="16" name="Textfeld 15"/>
          <p:cNvSpPr txBox="1"/>
          <p:nvPr/>
        </p:nvSpPr>
        <p:spPr>
          <a:xfrm>
            <a:off x="6464021" y="5283174"/>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Data visualisation</a:t>
            </a:r>
          </a:p>
          <a:p>
            <a:pPr marL="285750" indent="-285750">
              <a:buFont typeface="Arial" panose="020B0604020202020204" pitchFamily="34" charset="0"/>
              <a:buChar char="•"/>
            </a:pPr>
            <a:r>
              <a:rPr lang="en-GB" sz="1600" dirty="0">
                <a:solidFill>
                  <a:schemeClr val="bg1"/>
                </a:solidFill>
              </a:rPr>
              <a:t>Graphic design</a:t>
            </a:r>
          </a:p>
          <a:p>
            <a:pPr marL="285750" indent="-285750">
              <a:buFont typeface="Arial" panose="020B0604020202020204" pitchFamily="34" charset="0"/>
              <a:buChar char="•"/>
            </a:pPr>
            <a:r>
              <a:rPr lang="en-GB" sz="1600" dirty="0">
                <a:solidFill>
                  <a:schemeClr val="bg1"/>
                </a:solidFill>
              </a:rPr>
              <a:t>Communication</a:t>
            </a:r>
          </a:p>
          <a:p>
            <a:pPr marL="285750" indent="-285750">
              <a:buFont typeface="Arial" panose="020B0604020202020204" pitchFamily="34" charset="0"/>
              <a:buChar char="•"/>
            </a:pPr>
            <a:r>
              <a:rPr lang="en-GB" sz="1600" dirty="0">
                <a:solidFill>
                  <a:schemeClr val="bg1"/>
                </a:solidFill>
              </a:rPr>
              <a:t>Psychology</a:t>
            </a:r>
          </a:p>
        </p:txBody>
      </p:sp>
    </p:spTree>
    <p:extLst>
      <p:ext uri="{BB962C8B-B14F-4D97-AF65-F5344CB8AC3E}">
        <p14:creationId xmlns:p14="http://schemas.microsoft.com/office/powerpoint/2010/main" val="365206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0"/>
        <p:cNvGrpSpPr/>
        <p:nvPr/>
      </p:nvGrpSpPr>
      <p:grpSpPr>
        <a:xfrm>
          <a:off x="0" y="0"/>
          <a:ext cx="0" cy="0"/>
          <a:chOff x="0" y="0"/>
          <a:chExt cx="0" cy="0"/>
        </a:xfrm>
      </p:grpSpPr>
      <p:sp>
        <p:nvSpPr>
          <p:cNvPr id="88" name="Rectangle 8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Google Shape;81;p17"/>
          <p:cNvSpPr txBox="1">
            <a:spLocks noGrp="1"/>
          </p:cNvSpPr>
          <p:nvPr>
            <p:ph type="title"/>
          </p:nvPr>
        </p:nvSpPr>
        <p:spPr>
          <a:xfrm>
            <a:off x="74622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a:solidFill>
                  <a:schemeClr val="bg1">
                    <a:lumMod val="85000"/>
                    <a:lumOff val="15000"/>
                  </a:schemeClr>
                </a:solidFill>
              </a:rPr>
              <a:t>Georg Heiler @geoHeil</a:t>
            </a:r>
          </a:p>
        </p:txBody>
      </p:sp>
      <p:sp>
        <p:nvSpPr>
          <p:cNvPr id="90" name="Rectangle 8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 name="Inhaltsplatzhalter 1">
            <a:extLst>
              <a:ext uri="{FF2B5EF4-FFF2-40B4-BE49-F238E27FC236}">
                <a16:creationId xmlns:a16="http://schemas.microsoft.com/office/drawing/2014/main" id="{3434CF82-5C65-4B64-AFE4-53D62E751F2D}"/>
              </a:ext>
            </a:extLst>
          </p:cNvPr>
          <p:cNvGraphicFramePr>
            <a:graphicFrameLocks noGrp="1"/>
          </p:cNvGraphicFramePr>
          <p:nvPr>
            <p:ph idx="1"/>
            <p:extLst>
              <p:ext uri="{D42A27DB-BD31-4B8C-83A1-F6EECF244321}">
                <p14:modId xmlns:p14="http://schemas.microsoft.com/office/powerpoint/2010/main" val="303851278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0999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70539" y="126919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27878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2826541" y="502920"/>
            <a:ext cx="6538919" cy="5852332"/>
          </a:xfrm>
          <a:prstGeom prst="rect">
            <a:avLst/>
          </a:prstGeom>
        </p:spPr>
      </p:pic>
      <p:sp>
        <p:nvSpPr>
          <p:cNvPr id="10" name="Textfeld 9">
            <a:extLst>
              <a:ext uri="{FF2B5EF4-FFF2-40B4-BE49-F238E27FC236}">
                <a16:creationId xmlns:a16="http://schemas.microsoft.com/office/drawing/2014/main" id="{E1EAE03A-19AA-8E4B-BF67-825DFF6B2AFC}"/>
              </a:ext>
            </a:extLst>
          </p:cNvPr>
          <p:cNvSpPr txBox="1"/>
          <p:nvPr/>
        </p:nvSpPr>
        <p:spPr>
          <a:xfrm>
            <a:off x="5241584" y="6581002"/>
            <a:ext cx="5436096" cy="276999"/>
          </a:xfrm>
          <a:prstGeom prst="rect">
            <a:avLst/>
          </a:prstGeom>
          <a:noFill/>
        </p:spPr>
        <p:txBody>
          <a:bodyPr wrap="square" rtlCol="0">
            <a:spAutoFit/>
          </a:bodyPr>
          <a:lstStyle/>
          <a:p>
            <a:r>
              <a:rPr lang="en-GB" sz="1200" dirty="0">
                <a:hlinkClick r:id="rId4"/>
              </a:rPr>
              <a:t>https://theblog.okcupid.com/the-best-questions-for-a-first-date-dba6adaa9df2</a:t>
            </a:r>
            <a:r>
              <a:rPr lang="en-GB" sz="1200" dirty="0"/>
              <a:t> </a:t>
            </a:r>
          </a:p>
        </p:txBody>
      </p:sp>
    </p:spTree>
    <p:extLst>
      <p:ext uri="{BB962C8B-B14F-4D97-AF65-F5344CB8AC3E}">
        <p14:creationId xmlns:p14="http://schemas.microsoft.com/office/powerpoint/2010/main" val="1274855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el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Correlation by John Snow, 1854</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ttps://upload.wikimedia.org/wikipedia/commons/2/27/Snow-cholera-map-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2430"/>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2871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041" y="1015861"/>
            <a:ext cx="10589919" cy="4268269"/>
          </a:xfrm>
          <a:prstGeom prst="rect">
            <a:avLst/>
          </a:prstGeom>
        </p:spPr>
      </p:pic>
      <p:sp>
        <p:nvSpPr>
          <p:cNvPr id="6" name="Rechteck 5"/>
          <p:cNvSpPr/>
          <p:nvPr/>
        </p:nvSpPr>
        <p:spPr>
          <a:xfrm>
            <a:off x="8184233" y="6381328"/>
            <a:ext cx="2276585" cy="369332"/>
          </a:xfrm>
          <a:prstGeom prst="rect">
            <a:avLst/>
          </a:prstGeom>
        </p:spPr>
        <p:txBody>
          <a:bodyPr wrap="none">
            <a:spAutoFit/>
          </a:bodyPr>
          <a:lstStyle/>
          <a:p>
            <a:pPr>
              <a:spcAft>
                <a:spcPts val="600"/>
              </a:spcAft>
            </a:pPr>
            <a:r>
              <a:rPr lang="de-AT" dirty="0">
                <a:hlinkClick r:id="rId3"/>
              </a:rPr>
              <a:t>https://xkcd.com/552/</a:t>
            </a:r>
            <a:r>
              <a:rPr lang="de-AT" dirty="0"/>
              <a:t> </a:t>
            </a:r>
            <a:endParaRPr lang="en-GB"/>
          </a:p>
        </p:txBody>
      </p:sp>
    </p:spTree>
    <p:extLst>
      <p:ext uri="{BB962C8B-B14F-4D97-AF65-F5344CB8AC3E}">
        <p14:creationId xmlns:p14="http://schemas.microsoft.com/office/powerpoint/2010/main" val="354700848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9" name="Textfeld 8">
            <a:extLst>
              <a:ext uri="{FF2B5EF4-FFF2-40B4-BE49-F238E27FC236}">
                <a16:creationId xmlns:a16="http://schemas.microsoft.com/office/drawing/2014/main" id="{A90DDDC3-ED47-CA47-98D7-C2E9F91BF2D2}"/>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0.9979</a:t>
            </a:r>
          </a:p>
        </p:txBody>
      </p:sp>
      <p:sp>
        <p:nvSpPr>
          <p:cNvPr id="11" name="Rechteck 10">
            <a:extLst>
              <a:ext uri="{FF2B5EF4-FFF2-40B4-BE49-F238E27FC236}">
                <a16:creationId xmlns:a16="http://schemas.microsoft.com/office/drawing/2014/main" id="{5FB3B2DB-0921-5F4E-A37B-483A47F4BB47}"/>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2" name="Textfeld 11">
            <a:extLst>
              <a:ext uri="{FF2B5EF4-FFF2-40B4-BE49-F238E27FC236}">
                <a16:creationId xmlns:a16="http://schemas.microsoft.com/office/drawing/2014/main" id="{F3840015-AEBC-504A-A028-8960CAAF3FA7}"/>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320302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8" name="Rechteck 7">
            <a:extLst>
              <a:ext uri="{FF2B5EF4-FFF2-40B4-BE49-F238E27FC236}">
                <a16:creationId xmlns:a16="http://schemas.microsoft.com/office/drawing/2014/main" id="{61DE5278-6CE8-6E4C-B16C-CB11E36D41E4}"/>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0" name="Textfeld 9">
            <a:extLst>
              <a:ext uri="{FF2B5EF4-FFF2-40B4-BE49-F238E27FC236}">
                <a16:creationId xmlns:a16="http://schemas.microsoft.com/office/drawing/2014/main" id="{487F5591-7B62-8441-842F-288D3698EA4A}"/>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0.9545</a:t>
            </a:r>
          </a:p>
        </p:txBody>
      </p:sp>
      <p:sp>
        <p:nvSpPr>
          <p:cNvPr id="12" name="Textfeld 11">
            <a:extLst>
              <a:ext uri="{FF2B5EF4-FFF2-40B4-BE49-F238E27FC236}">
                <a16:creationId xmlns:a16="http://schemas.microsoft.com/office/drawing/2014/main" id="{5E4C8E0E-4D47-644C-9A5C-AF49157B1B75}"/>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197088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08755" y="206084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1329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72" name="Rectangle 71">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9A829"/>
          </a:solidFill>
          <a:ln>
            <a:noFill/>
          </a:ln>
          <a:effectLst/>
        </p:spPr>
        <p:style>
          <a:lnRef idx="1">
            <a:schemeClr val="accent1"/>
          </a:lnRef>
          <a:fillRef idx="3">
            <a:schemeClr val="accent1"/>
          </a:fillRef>
          <a:effectRef idx="2">
            <a:schemeClr val="accent1"/>
          </a:effectRef>
          <a:fontRef idx="minor">
            <a:schemeClr val="lt1"/>
          </a:fontRef>
        </p:style>
      </p:sp>
      <p:pic>
        <p:nvPicPr>
          <p:cNvPr id="72705" name="Picture 1" descr="C:\Users\hanbury\Documents\My Dropbox\iStockPhoto_photos\iStock_000012162916Medium.jpg"/>
          <p:cNvPicPr>
            <a:picLocks noChangeAspect="1" noChangeArrowheads="1"/>
          </p:cNvPicPr>
          <p:nvPr/>
        </p:nvPicPr>
        <p:blipFill rotWithShape="1">
          <a:blip r:embed="rId3" cstate="print"/>
          <a:srcRect t="20621" r="-1" b="14700"/>
          <a:stretch/>
        </p:blipFill>
        <p:spPr bwMode="auto">
          <a:xfrm>
            <a:off x="446534" y="699247"/>
            <a:ext cx="11298933" cy="4896333"/>
          </a:xfrm>
          <a:prstGeom prst="rect">
            <a:avLst/>
          </a:prstGeom>
          <a:noFill/>
        </p:spPr>
      </p:pic>
    </p:spTree>
    <p:extLst>
      <p:ext uri="{BB962C8B-B14F-4D97-AF65-F5344CB8AC3E}">
        <p14:creationId xmlns:p14="http://schemas.microsoft.com/office/powerpoint/2010/main" val="391162931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4753" name="Picture 1" descr="C:\Users\hanbury\Documents\My Dropbox\iStockPhoto_photos\iStock_000000370031Medium.jpg"/>
          <p:cNvPicPr>
            <a:picLocks noChangeAspect="1" noChangeArrowheads="1"/>
          </p:cNvPicPr>
          <p:nvPr/>
        </p:nvPicPr>
        <p:blipFill rotWithShape="1">
          <a:blip r:embed="rId3" cstate="print"/>
          <a:srcRect t="21072" b="3928"/>
          <a:stretch/>
        </p:blipFill>
        <p:spPr bwMode="auto">
          <a:xfrm>
            <a:off x="20" y="10"/>
            <a:ext cx="12191980" cy="6857990"/>
          </a:xfrm>
          <a:prstGeom prst="rect">
            <a:avLst/>
          </a:prstGeom>
          <a:noFill/>
        </p:spPr>
      </p:pic>
    </p:spTree>
    <p:extLst>
      <p:ext uri="{BB962C8B-B14F-4D97-AF65-F5344CB8AC3E}">
        <p14:creationId xmlns:p14="http://schemas.microsoft.com/office/powerpoint/2010/main" val="1452967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657" name="Picture 1" descr="C:\Users\hanbury\Documents\My Dropbox\iStockPhoto_photos\iStock_000000370016Medium.jpg"/>
          <p:cNvPicPr>
            <a:picLocks noChangeAspect="1" noChangeArrowheads="1"/>
          </p:cNvPicPr>
          <p:nvPr/>
        </p:nvPicPr>
        <p:blipFill rotWithShape="1">
          <a:blip r:embed="rId3" cstate="print"/>
          <a:srcRect t="25000"/>
          <a:stretch/>
        </p:blipFill>
        <p:spPr bwMode="auto">
          <a:xfrm>
            <a:off x="20" y="10"/>
            <a:ext cx="12191980" cy="6857990"/>
          </a:xfrm>
          <a:prstGeom prst="rect">
            <a:avLst/>
          </a:prstGeom>
          <a:noFill/>
        </p:spPr>
      </p:pic>
    </p:spTree>
    <p:extLst>
      <p:ext uri="{BB962C8B-B14F-4D97-AF65-F5344CB8AC3E}">
        <p14:creationId xmlns:p14="http://schemas.microsoft.com/office/powerpoint/2010/main" val="410434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2164FD13-8BE2-8F4F-BA49-063C5BECBAAC}"/>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Prüfungsmodalitäten</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4E3233CA-90A5-48D3-8FC4-D2AF6FFB5577}"/>
              </a:ext>
            </a:extLst>
          </p:cNvPr>
          <p:cNvGraphicFramePr>
            <a:graphicFrameLocks noGrp="1"/>
          </p:cNvGraphicFramePr>
          <p:nvPr>
            <p:ph idx="1"/>
            <p:extLst>
              <p:ext uri="{D42A27DB-BD31-4B8C-83A1-F6EECF244321}">
                <p14:modId xmlns:p14="http://schemas.microsoft.com/office/powerpoint/2010/main" val="23946226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952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8" name="Rectangle 7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09" name="Picture 1" descr="C:\Users\hanbury\Documents\My Dropbox\iStockPhoto_photos\iStock_000034281240Medium.jpg"/>
          <p:cNvPicPr>
            <a:picLocks noChangeAspect="1" noChangeArrowheads="1"/>
          </p:cNvPicPr>
          <p:nvPr/>
        </p:nvPicPr>
        <p:blipFill rotWithShape="1">
          <a:blip r:embed="rId3" cstate="print">
            <a:alphaModFix amt="40000"/>
          </a:blip>
          <a:srcRect t="507" b="14906"/>
          <a:stretch/>
        </p:blipFill>
        <p:spPr bwMode="auto">
          <a:xfrm>
            <a:off x="20" y="10"/>
            <a:ext cx="12191980" cy="6857990"/>
          </a:xfrm>
          <a:prstGeom prst="rect">
            <a:avLst/>
          </a:prstGeom>
          <a:noFill/>
        </p:spPr>
      </p:pic>
      <p:sp>
        <p:nvSpPr>
          <p:cNvPr id="2" name="Titel 1"/>
          <p:cNvSpPr>
            <a:spLocks noGrp="1"/>
          </p:cNvSpPr>
          <p:nvPr>
            <p:ph type="title" idx="4294967295"/>
          </p:nvPr>
        </p:nvSpPr>
        <p:spPr>
          <a:xfrm>
            <a:off x="965201" y="1020431"/>
            <a:ext cx="10225530" cy="1475013"/>
          </a:xfrm>
        </p:spPr>
        <p:txBody>
          <a:bodyPr vert="horz" lIns="91440" tIns="45720" rIns="91440" bIns="45720" rtlCol="0" anchor="b">
            <a:normAutofit/>
          </a:bodyPr>
          <a:lstStyle/>
          <a:p>
            <a:r>
              <a:rPr lang="en-US" sz="4000">
                <a:solidFill>
                  <a:schemeClr val="tx1"/>
                </a:solidFill>
              </a:rPr>
              <a:t>Up to 80% of time used for data cleaning</a:t>
            </a:r>
            <a:endParaRPr lang="en-US" sz="4000" dirty="0">
              <a:solidFill>
                <a:schemeClr val="tx1"/>
              </a:solidFill>
            </a:endParaRPr>
          </a:p>
        </p:txBody>
      </p:sp>
    </p:spTree>
    <p:extLst>
      <p:ext uri="{BB962C8B-B14F-4D97-AF65-F5344CB8AC3E}">
        <p14:creationId xmlns:p14="http://schemas.microsoft.com/office/powerpoint/2010/main" val="388786623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Types of Data</a:t>
            </a:r>
          </a:p>
        </p:txBody>
      </p:sp>
      <p:sp>
        <p:nvSpPr>
          <p:cNvPr id="2" name="Foliennummernplatzhalter 1"/>
          <p:cNvSpPr>
            <a:spLocks noGrp="1"/>
          </p:cNvSpPr>
          <p:nvPr>
            <p:ph type="sldNum" idx="4294967295"/>
          </p:nvPr>
        </p:nvSpPr>
        <p:spPr>
          <a:xfrm>
            <a:off x="10558300" y="6423914"/>
            <a:ext cx="1052510" cy="365125"/>
          </a:xfrm>
          <a:prstGeom prst="rect">
            <a:avLst/>
          </a:prstGeom>
        </p:spPr>
        <p:txBody>
          <a:bodyPr>
            <a:normAutofit/>
          </a:bodyPr>
          <a:lstStyle/>
          <a:p>
            <a:pPr>
              <a:spcAft>
                <a:spcPts val="600"/>
              </a:spcAft>
            </a:pPr>
            <a:fld id="{90732043-BA98-4DCE-8903-78BED659ADE9}" type="slidenum">
              <a:rPr lang="en-US">
                <a:solidFill>
                  <a:prstClr val="black">
                    <a:lumMod val="75000"/>
                    <a:lumOff val="25000"/>
                  </a:prstClr>
                </a:solidFill>
              </a:rPr>
              <a:pPr>
                <a:spcAft>
                  <a:spcPts val="600"/>
                </a:spcAft>
              </a:pPr>
              <a:t>41</a:t>
            </a:fld>
            <a:endParaRPr lang="en-US">
              <a:solidFill>
                <a:prstClr val="black">
                  <a:lumMod val="75000"/>
                  <a:lumOff val="25000"/>
                </a:prstClr>
              </a:solidFill>
            </a:endParaRPr>
          </a:p>
        </p:txBody>
      </p:sp>
      <p:graphicFrame>
        <p:nvGraphicFramePr>
          <p:cNvPr id="10" name="Inhaltsplatzhalter 7">
            <a:extLst>
              <a:ext uri="{FF2B5EF4-FFF2-40B4-BE49-F238E27FC236}">
                <a16:creationId xmlns:a16="http://schemas.microsoft.com/office/drawing/2014/main" id="{094C6FB8-4EF6-43D8-BAAF-BFC43148FF22}"/>
              </a:ext>
            </a:extLst>
          </p:cNvPr>
          <p:cNvGraphicFramePr>
            <a:graphicFrameLocks noGrp="1"/>
          </p:cNvGraphicFramePr>
          <p:nvPr>
            <p:ph idx="1"/>
            <p:extLst>
              <p:ext uri="{D42A27DB-BD31-4B8C-83A1-F6EECF244321}">
                <p14:modId xmlns:p14="http://schemas.microsoft.com/office/powerpoint/2010/main" val="11920570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feld 6">
            <a:extLst>
              <a:ext uri="{FF2B5EF4-FFF2-40B4-BE49-F238E27FC236}">
                <a16:creationId xmlns:a16="http://schemas.microsoft.com/office/drawing/2014/main" id="{A7F537BF-053C-A048-B7A7-6C97855022B4}"/>
              </a:ext>
            </a:extLst>
          </p:cNvPr>
          <p:cNvSpPr txBox="1"/>
          <p:nvPr/>
        </p:nvSpPr>
        <p:spPr>
          <a:xfrm>
            <a:off x="1524000" y="6549915"/>
            <a:ext cx="4644008" cy="246221"/>
          </a:xfrm>
          <a:prstGeom prst="rect">
            <a:avLst/>
          </a:prstGeom>
          <a:noFill/>
        </p:spPr>
        <p:txBody>
          <a:bodyPr wrap="square" rtlCol="0">
            <a:spAutoFit/>
          </a:bodyPr>
          <a:lstStyle/>
          <a:p>
            <a:r>
              <a:rPr lang="en-US" sz="1000" dirty="0"/>
              <a:t>D. </a:t>
            </a:r>
            <a:r>
              <a:rPr lang="en-US" sz="1000" dirty="0" err="1"/>
              <a:t>Cielen</a:t>
            </a:r>
            <a:r>
              <a:rPr lang="en-US" sz="1000" dirty="0"/>
              <a:t>, A. D. B. </a:t>
            </a:r>
            <a:r>
              <a:rPr lang="en-US" sz="1000" dirty="0" err="1"/>
              <a:t>Meysman</a:t>
            </a:r>
            <a:r>
              <a:rPr lang="en-US" sz="1000" dirty="0"/>
              <a:t>, M. Ali, Introducing Data Science, Manning, 2016</a:t>
            </a:r>
            <a:r>
              <a:rPr lang="en-US" sz="900" dirty="0"/>
              <a:t>.</a:t>
            </a:r>
          </a:p>
        </p:txBody>
      </p:sp>
    </p:spTree>
    <p:extLst>
      <p:ext uri="{BB962C8B-B14F-4D97-AF65-F5344CB8AC3E}">
        <p14:creationId xmlns:p14="http://schemas.microsoft.com/office/powerpoint/2010/main" val="4069498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2"/>
          <a:srcRect b="28358"/>
          <a:stretch/>
        </p:blipFill>
        <p:spPr>
          <a:xfrm>
            <a:off x="659889" y="447234"/>
            <a:ext cx="10876673" cy="3450273"/>
          </a:xfrm>
          <a:prstGeom prst="rect">
            <a:avLst/>
          </a:prstGeom>
        </p:spPr>
      </p:pic>
      <p:sp>
        <p:nvSpPr>
          <p:cNvPr id="12" name="Rectangle 1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Structured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400">
                <a:solidFill>
                  <a:srgbClr val="FFFFFF"/>
                </a:solidFill>
              </a:rPr>
              <a:t>Depends on a data model </a:t>
            </a:r>
          </a:p>
          <a:p>
            <a:pPr>
              <a:lnSpc>
                <a:spcPct val="90000"/>
              </a:lnSpc>
            </a:pPr>
            <a:r>
              <a:rPr lang="en-US" sz="1400">
                <a:solidFill>
                  <a:srgbClr val="FFFFFF"/>
                </a:solidFill>
              </a:rPr>
              <a:t>Resides in a fixed field within a record</a:t>
            </a:r>
          </a:p>
          <a:p>
            <a:pPr>
              <a:lnSpc>
                <a:spcPct val="90000"/>
              </a:lnSpc>
            </a:pPr>
            <a:r>
              <a:rPr lang="en-US" sz="1400">
                <a:solidFill>
                  <a:srgbClr val="FFFFFF"/>
                </a:solidFill>
              </a:rPr>
              <a:t>Often stored as tables within databases or Excel files </a:t>
            </a:r>
          </a:p>
          <a:p>
            <a:pPr>
              <a:lnSpc>
                <a:spcPct val="90000"/>
              </a:lnSpc>
            </a:pPr>
            <a:r>
              <a:rPr lang="en-US" sz="1400">
                <a:solidFill>
                  <a:srgbClr val="FFFFFF"/>
                </a:solidFill>
              </a:rPr>
              <a:t>SQL (Structured Query Language) usually used to manage and query structured data</a:t>
            </a:r>
          </a:p>
          <a:p>
            <a:pPr>
              <a:lnSpc>
                <a:spcPct val="90000"/>
              </a:lnSpc>
            </a:pPr>
            <a:r>
              <a:rPr lang="en-US" sz="1400">
                <a:solidFill>
                  <a:srgbClr val="FFFFFF"/>
                </a:solidFill>
              </a:rPr>
              <a:t>Hierarchical data (e.g. family tree) is structured, but not easy to put into a database or Excel</a:t>
            </a:r>
            <a:endParaRPr lang="en-GB" sz="1400">
              <a:solidFill>
                <a:srgbClr val="FFFFFF"/>
              </a:solidFill>
            </a:endParaRPr>
          </a:p>
        </p:txBody>
      </p:sp>
      <p:sp>
        <p:nvSpPr>
          <p:cNvPr id="11" name="Textfeld 10">
            <a:extLst>
              <a:ext uri="{FF2B5EF4-FFF2-40B4-BE49-F238E27FC236}">
                <a16:creationId xmlns:a16="http://schemas.microsoft.com/office/drawing/2014/main" id="{145CB129-DC4E-BE4B-882D-A07A86A50100}"/>
              </a:ext>
            </a:extLst>
          </p:cNvPr>
          <p:cNvSpPr txBox="1"/>
          <p:nvPr/>
        </p:nvSpPr>
        <p:spPr>
          <a:xfrm>
            <a:off x="1524000" y="6549915"/>
            <a:ext cx="464400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29310286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a:blip r:embed="rId2"/>
          <a:stretch>
            <a:fillRect/>
          </a:stretch>
        </p:blipFill>
        <p:spPr>
          <a:xfrm>
            <a:off x="720636" y="1263383"/>
            <a:ext cx="5476375" cy="4531699"/>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a:solidFill>
                  <a:srgbClr val="FFFFFF"/>
                </a:solidFill>
              </a:rPr>
              <a:t>Unstructured Data</a:t>
            </a:r>
          </a:p>
        </p:txBody>
      </p:sp>
      <p:sp>
        <p:nvSpPr>
          <p:cNvPr id="5" name="Inhaltsplatzhalter 4"/>
          <p:cNvSpPr>
            <a:spLocks noGrp="1"/>
          </p:cNvSpPr>
          <p:nvPr>
            <p:ph idx="1"/>
          </p:nvPr>
        </p:nvSpPr>
        <p:spPr>
          <a:xfrm>
            <a:off x="6873606" y="2340864"/>
            <a:ext cx="4597758" cy="3793237"/>
          </a:xfrm>
        </p:spPr>
        <p:txBody>
          <a:bodyPr>
            <a:normAutofit/>
          </a:bodyPr>
          <a:lstStyle/>
          <a:p>
            <a:r>
              <a:rPr lang="en-US">
                <a:solidFill>
                  <a:srgbClr val="FFFFFF"/>
                </a:solidFill>
              </a:rPr>
              <a:t>Unstructured data is data that isn’t easy to fit into a data model because the content is </a:t>
            </a:r>
            <a:r>
              <a:rPr lang="en-GB">
                <a:solidFill>
                  <a:srgbClr val="FFFFFF"/>
                </a:solidFill>
              </a:rPr>
              <a:t>context-specific or varying</a:t>
            </a:r>
          </a:p>
          <a:p>
            <a:r>
              <a:rPr lang="en-GB">
                <a:solidFill>
                  <a:srgbClr val="FFFFFF"/>
                </a:solidFill>
              </a:rPr>
              <a:t>Could contain structured elements:</a:t>
            </a:r>
          </a:p>
          <a:p>
            <a:pPr lvl="1"/>
            <a:r>
              <a:rPr lang="en-US">
                <a:solidFill>
                  <a:srgbClr val="FFFFFF"/>
                </a:solidFill>
              </a:rPr>
              <a:t>sender</a:t>
            </a:r>
          </a:p>
          <a:p>
            <a:pPr lvl="1"/>
            <a:r>
              <a:rPr lang="en-US">
                <a:solidFill>
                  <a:srgbClr val="FFFFFF"/>
                </a:solidFill>
              </a:rPr>
              <a:t>title</a:t>
            </a:r>
          </a:p>
          <a:p>
            <a:pPr lvl="1"/>
            <a:r>
              <a:rPr lang="en-US">
                <a:solidFill>
                  <a:srgbClr val="FFFFFF"/>
                </a:solidFill>
              </a:rPr>
              <a:t>body text</a:t>
            </a:r>
          </a:p>
          <a:p>
            <a:pPr lvl="1"/>
            <a:r>
              <a:rPr lang="en-US">
                <a:solidFill>
                  <a:srgbClr val="FFFFFF"/>
                </a:solidFill>
              </a:rPr>
              <a:t>…</a:t>
            </a:r>
            <a:endParaRPr lang="en-GB">
              <a:solidFill>
                <a:srgbClr val="FFFFFF"/>
              </a:solidFill>
            </a:endParaRPr>
          </a:p>
        </p:txBody>
      </p:sp>
      <p:sp>
        <p:nvSpPr>
          <p:cNvPr id="11" name="Textfeld 10">
            <a:extLst>
              <a:ext uri="{FF2B5EF4-FFF2-40B4-BE49-F238E27FC236}">
                <a16:creationId xmlns:a16="http://schemas.microsoft.com/office/drawing/2014/main" id="{1735A8D5-6A54-D545-BBFD-0C3FEA64BF84}"/>
              </a:ext>
            </a:extLst>
          </p:cNvPr>
          <p:cNvSpPr txBox="1"/>
          <p:nvPr/>
        </p:nvSpPr>
        <p:spPr>
          <a:xfrm>
            <a:off x="1524000" y="6453336"/>
            <a:ext cx="406794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43612595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Natural Language</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A5E4C426-6CB4-413D-9575-0DD200A0D304}"/>
              </a:ext>
            </a:extLst>
          </p:cNvPr>
          <p:cNvGraphicFramePr>
            <a:graphicFrameLocks noGrp="1"/>
          </p:cNvGraphicFramePr>
          <p:nvPr>
            <p:ph idx="1"/>
            <p:extLst>
              <p:ext uri="{D42A27DB-BD31-4B8C-83A1-F6EECF244321}">
                <p14:modId xmlns:p14="http://schemas.microsoft.com/office/powerpoint/2010/main" val="111471455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49999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805355" y="480645"/>
            <a:ext cx="8616461" cy="6463308"/>
          </a:xfrm>
          <a:prstGeom prst="rect">
            <a:avLst/>
          </a:prstGeom>
          <a:noFill/>
        </p:spPr>
        <p:txBody>
          <a:bodyPr wrap="square" rtlCol="0">
            <a:spAutoFit/>
          </a:bodyPr>
          <a:lstStyle/>
          <a:p>
            <a:pPr marL="342900" indent="-342900">
              <a:buFont typeface="+mj-lt"/>
              <a:buAutoNum type="arabicPeriod"/>
            </a:pPr>
            <a:r>
              <a:rPr lang="en-US" sz="2300" dirty="0"/>
              <a:t>A method for scrolling through portions of a data set, said method comprising: receiving a number of units associated with a rotational user input; determining an acceleration factor pertaining to the rotational user input; modifying the number of units by the acceleration factor; determining a next portion of the data set based on the modified number of units; and presenting the next portion of the data set. </a:t>
            </a:r>
          </a:p>
          <a:p>
            <a:pPr marL="342900" indent="-342900">
              <a:buFont typeface="+mj-lt"/>
              <a:buAutoNum type="arabicPeriod"/>
            </a:pPr>
            <a:r>
              <a:rPr lang="en-US" sz="2300" dirty="0"/>
              <a:t>A method as recited in claim 1, wherein the data set pertains to a list of items, and the portions of the data set include one or more of the items. </a:t>
            </a:r>
          </a:p>
          <a:p>
            <a:pPr marL="342900" indent="-342900">
              <a:buFont typeface="+mj-lt"/>
              <a:buAutoNum type="arabicPeriod"/>
            </a:pPr>
            <a:r>
              <a:rPr lang="en-US" sz="2300" dirty="0"/>
              <a:t>A method as recited in claim 1, wherein the data set pertains to a media file, and the portions of the data set pertain to one or more sections of the media file. </a:t>
            </a:r>
          </a:p>
          <a:p>
            <a:pPr marL="342900" indent="-342900">
              <a:buFont typeface="+mj-lt"/>
              <a:buAutoNum type="arabicPeriod"/>
            </a:pPr>
            <a:r>
              <a:rPr lang="en-US" sz="2300" dirty="0"/>
              <a:t>A method as recited in claim 3, wherein the media file is an audio file. </a:t>
            </a:r>
          </a:p>
          <a:p>
            <a:pPr marL="342900" indent="-342900">
              <a:buFont typeface="+mj-lt"/>
              <a:buAutoNum type="arabicPeriod"/>
            </a:pPr>
            <a:r>
              <a:rPr lang="en-US" sz="2300" dirty="0"/>
              <a:t>A method as recited in claim 1, wherein the rotational user input is provided via a rotational input device.</a:t>
            </a:r>
          </a:p>
          <a:p>
            <a:pPr marL="342900" indent="-342900">
              <a:buFont typeface="+mj-lt"/>
              <a:buAutoNum type="arabicPeriod"/>
            </a:pPr>
            <a:r>
              <a:rPr lang="en-US" sz="2300" dirty="0"/>
              <a:t>…</a:t>
            </a:r>
            <a:endParaRPr lang="de-AT" sz="2300" dirty="0"/>
          </a:p>
        </p:txBody>
      </p:sp>
      <p:sp>
        <p:nvSpPr>
          <p:cNvPr id="3" name="Textfeld 2"/>
          <p:cNvSpPr txBox="1"/>
          <p:nvPr/>
        </p:nvSpPr>
        <p:spPr>
          <a:xfrm>
            <a:off x="1805354" y="-46891"/>
            <a:ext cx="7386990" cy="584775"/>
          </a:xfrm>
          <a:prstGeom prst="rect">
            <a:avLst/>
          </a:prstGeom>
          <a:noFill/>
        </p:spPr>
        <p:txBody>
          <a:bodyPr wrap="square" rtlCol="0">
            <a:spAutoFit/>
          </a:bodyPr>
          <a:lstStyle/>
          <a:p>
            <a:r>
              <a:rPr lang="de-AT" sz="3200" b="1" dirty="0"/>
              <a:t>„</a:t>
            </a:r>
            <a:r>
              <a:rPr lang="de-AT" sz="3200" b="1" dirty="0" err="1"/>
              <a:t>Unnatural</a:t>
            </a:r>
            <a:r>
              <a:rPr lang="de-AT" sz="3200" b="1" dirty="0"/>
              <a:t> Language“: Patent Claims</a:t>
            </a:r>
            <a:endParaRPr lang="de-AT" b="1" dirty="0"/>
          </a:p>
        </p:txBody>
      </p:sp>
    </p:spTree>
    <p:extLst>
      <p:ext uri="{BB962C8B-B14F-4D97-AF65-F5344CB8AC3E}">
        <p14:creationId xmlns:p14="http://schemas.microsoft.com/office/powerpoint/2010/main" val="3723395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rotWithShape="1">
          <a:blip r:embed="rId2"/>
          <a:srcRect b="47148"/>
          <a:stretch/>
        </p:blipFill>
        <p:spPr>
          <a:xfrm>
            <a:off x="1234353" y="870373"/>
            <a:ext cx="9724758" cy="2981040"/>
          </a:xfrm>
          <a:prstGeom prst="rect">
            <a:avLst/>
          </a:prstGeom>
        </p:spPr>
      </p:pic>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3189" y="4482548"/>
            <a:ext cx="3089189" cy="1461052"/>
          </a:xfrm>
        </p:spPr>
        <p:txBody>
          <a:bodyPr anchor="ctr">
            <a:normAutofit/>
          </a:bodyPr>
          <a:lstStyle/>
          <a:p>
            <a:r>
              <a:rPr lang="en-GB">
                <a:solidFill>
                  <a:srgbClr val="FFFFFF"/>
                </a:solidFill>
              </a:rPr>
              <a:t>Machine-Generated Data</a:t>
            </a:r>
          </a:p>
        </p:txBody>
      </p:sp>
      <p:sp>
        <p:nvSpPr>
          <p:cNvPr id="3" name="Inhaltsplatzhalter 2"/>
          <p:cNvSpPr>
            <a:spLocks noGrp="1"/>
          </p:cNvSpPr>
          <p:nvPr>
            <p:ph idx="1"/>
          </p:nvPr>
        </p:nvSpPr>
        <p:spPr>
          <a:xfrm>
            <a:off x="4561870" y="4149587"/>
            <a:ext cx="7183597" cy="2256390"/>
          </a:xfrm>
        </p:spPr>
        <p:txBody>
          <a:bodyPr>
            <a:normAutofit/>
          </a:bodyPr>
          <a:lstStyle/>
          <a:p>
            <a:r>
              <a:rPr lang="en-US" dirty="0"/>
              <a:t>Information automatically created by a computer, process, application, or other machine without human intervention </a:t>
            </a:r>
          </a:p>
          <a:p>
            <a:r>
              <a:rPr lang="en-US" dirty="0"/>
              <a:t>Industrial Internet, Internet of Things, …</a:t>
            </a:r>
          </a:p>
          <a:p>
            <a:r>
              <a:rPr lang="en-US" dirty="0"/>
              <a:t>Usually high volume and speed</a:t>
            </a:r>
          </a:p>
          <a:p>
            <a:r>
              <a:rPr lang="en-US" dirty="0"/>
              <a:t>Examples: web server logs, call detail records, network </a:t>
            </a:r>
            <a:r>
              <a:rPr lang="en-GB" dirty="0"/>
              <a:t>event logs, and telemetry</a:t>
            </a:r>
          </a:p>
        </p:txBody>
      </p:sp>
    </p:spTree>
    <p:extLst>
      <p:ext uri="{BB962C8B-B14F-4D97-AF65-F5344CB8AC3E}">
        <p14:creationId xmlns:p14="http://schemas.microsoft.com/office/powerpoint/2010/main" val="3904830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3"/>
          <a:srcRect t="4880"/>
          <a:stretch/>
        </p:blipFill>
        <p:spPr>
          <a:xfrm>
            <a:off x="2559413" y="447234"/>
            <a:ext cx="7077625" cy="3450273"/>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Graph-based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500">
                <a:solidFill>
                  <a:srgbClr val="FFFFFF"/>
                </a:solidFill>
              </a:rPr>
              <a:t>Graph-based data is a natural way to represent e.g. social networks: nodes, edges, weights</a:t>
            </a:r>
          </a:p>
          <a:p>
            <a:pPr>
              <a:lnSpc>
                <a:spcPct val="90000"/>
              </a:lnSpc>
            </a:pPr>
            <a:r>
              <a:rPr lang="en-US" sz="1500">
                <a:solidFill>
                  <a:srgbClr val="FFFFFF"/>
                </a:solidFill>
              </a:rPr>
              <a:t>Its structure allows one to calculate specific metrics such as the influence of a person and the shortest path between two people</a:t>
            </a:r>
          </a:p>
          <a:p>
            <a:pPr>
              <a:lnSpc>
                <a:spcPct val="90000"/>
              </a:lnSpc>
            </a:pPr>
            <a:r>
              <a:rPr lang="en-US" sz="1500">
                <a:solidFill>
                  <a:srgbClr val="FFFFFF"/>
                </a:solidFill>
              </a:rPr>
              <a:t>Overlapping graphs with the same nodes but different information in connections is powerful</a:t>
            </a:r>
            <a:endParaRPr lang="en-GB" sz="1500">
              <a:solidFill>
                <a:srgbClr val="FFFFFF"/>
              </a:solidFill>
            </a:endParaRPr>
          </a:p>
        </p:txBody>
      </p:sp>
    </p:spTree>
    <p:extLst>
      <p:ext uri="{BB962C8B-B14F-4D97-AF65-F5344CB8AC3E}">
        <p14:creationId xmlns:p14="http://schemas.microsoft.com/office/powerpoint/2010/main" val="41970675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Audio, Video and Images</a:t>
            </a:r>
          </a:p>
        </p:txBody>
      </p:sp>
      <p:sp>
        <p:nvSpPr>
          <p:cNvPr id="3" name="Inhaltsplatzhalter 2"/>
          <p:cNvSpPr>
            <a:spLocks noGrp="1"/>
          </p:cNvSpPr>
          <p:nvPr>
            <p:ph idx="1"/>
          </p:nvPr>
        </p:nvSpPr>
        <p:spPr/>
        <p:txBody>
          <a:bodyPr/>
          <a:lstStyle/>
          <a:p>
            <a:r>
              <a:rPr lang="en-GB" dirty="0"/>
              <a:t>More complex to process than text data</a:t>
            </a:r>
          </a:p>
          <a:p>
            <a:r>
              <a:rPr lang="en-GB" dirty="0"/>
              <a:t>Huge steps made recently in this area, in particular with deep learning</a:t>
            </a:r>
          </a:p>
        </p:txBody>
      </p:sp>
      <p:pic>
        <p:nvPicPr>
          <p:cNvPr id="4" name="Grafik 3"/>
          <p:cNvPicPr>
            <a:picLocks noChangeAspect="1"/>
          </p:cNvPicPr>
          <p:nvPr/>
        </p:nvPicPr>
        <p:blipFill rotWithShape="1">
          <a:blip r:embed="rId2"/>
          <a:srcRect t="11035"/>
          <a:stretch/>
        </p:blipFill>
        <p:spPr>
          <a:xfrm>
            <a:off x="2028056" y="2622864"/>
            <a:ext cx="8208913" cy="2424549"/>
          </a:xfrm>
          <a:prstGeom prst="rect">
            <a:avLst/>
          </a:prstGeom>
        </p:spPr>
      </p:pic>
      <p:sp>
        <p:nvSpPr>
          <p:cNvPr id="5" name="Textfeld 4"/>
          <p:cNvSpPr txBox="1"/>
          <p:nvPr/>
        </p:nvSpPr>
        <p:spPr>
          <a:xfrm>
            <a:off x="7248128" y="6183546"/>
            <a:ext cx="3672408" cy="646331"/>
          </a:xfrm>
          <a:prstGeom prst="rect">
            <a:avLst/>
          </a:prstGeom>
          <a:noFill/>
        </p:spPr>
        <p:txBody>
          <a:bodyPr wrap="square" rtlCol="0">
            <a:spAutoFit/>
          </a:bodyPr>
          <a:lstStyle/>
          <a:p>
            <a:r>
              <a:rPr lang="de-AT" dirty="0" err="1"/>
              <a:t>February</a:t>
            </a:r>
            <a:r>
              <a:rPr lang="de-AT" dirty="0"/>
              <a:t> 2015, http://arxiv.org/abs/1502.01852</a:t>
            </a:r>
          </a:p>
        </p:txBody>
      </p:sp>
      <p:pic>
        <p:nvPicPr>
          <p:cNvPr id="6" name="Grafik 5"/>
          <p:cNvPicPr>
            <a:picLocks noChangeAspect="1"/>
          </p:cNvPicPr>
          <p:nvPr/>
        </p:nvPicPr>
        <p:blipFill>
          <a:blip r:embed="rId3"/>
          <a:stretch>
            <a:fillRect/>
          </a:stretch>
        </p:blipFill>
        <p:spPr>
          <a:xfrm>
            <a:off x="1703513" y="5109158"/>
            <a:ext cx="5362575" cy="1685925"/>
          </a:xfrm>
          <a:prstGeom prst="rect">
            <a:avLst/>
          </a:prstGeom>
        </p:spPr>
      </p:pic>
      <p:cxnSp>
        <p:nvCxnSpPr>
          <p:cNvPr id="8" name="Gerader Verbinder 7"/>
          <p:cNvCxnSpPr/>
          <p:nvPr/>
        </p:nvCxnSpPr>
        <p:spPr>
          <a:xfrm>
            <a:off x="2783632" y="6309320"/>
            <a:ext cx="4176464" cy="0"/>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1703512" y="6525344"/>
            <a:ext cx="936104" cy="72008"/>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184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stretch>
            <a:fillRect/>
          </a:stretch>
        </p:blipFill>
        <p:spPr>
          <a:xfrm>
            <a:off x="1210247" y="643467"/>
            <a:ext cx="3997240" cy="5571067"/>
          </a:xfrm>
          <a:prstGeom prst="rect">
            <a:avLst/>
          </a:prstGeom>
        </p:spPr>
      </p:pic>
      <p:pic>
        <p:nvPicPr>
          <p:cNvPr id="4" name="Grafik 3"/>
          <p:cNvPicPr>
            <a:picLocks noChangeAspect="1"/>
          </p:cNvPicPr>
          <p:nvPr/>
        </p:nvPicPr>
        <p:blipFill>
          <a:blip r:embed="rId4"/>
          <a:stretch>
            <a:fillRect/>
          </a:stretch>
        </p:blipFill>
        <p:spPr>
          <a:xfrm>
            <a:off x="6817381" y="643467"/>
            <a:ext cx="4331502" cy="5571067"/>
          </a:xfrm>
          <a:prstGeom prst="rect">
            <a:avLst/>
          </a:prstGeom>
        </p:spPr>
      </p:pic>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49</a:t>
            </a:fld>
            <a:endParaRPr lang="en-US"/>
          </a:p>
        </p:txBody>
      </p:sp>
      <p:sp>
        <p:nvSpPr>
          <p:cNvPr id="13" name="Rechteck 12">
            <a:extLst>
              <a:ext uri="{FF2B5EF4-FFF2-40B4-BE49-F238E27FC236}">
                <a16:creationId xmlns:a16="http://schemas.microsoft.com/office/drawing/2014/main" id="{3851B82C-7C05-0042-AE29-6D7D2EEA0131}"/>
              </a:ext>
            </a:extLst>
          </p:cNvPr>
          <p:cNvSpPr/>
          <p:nvPr/>
        </p:nvSpPr>
        <p:spPr>
          <a:xfrm>
            <a:off x="6634372" y="2240868"/>
            <a:ext cx="5229225" cy="23762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AT">
              <a:solidFill>
                <a:srgbClr val="FFFFFF"/>
              </a:solidFill>
            </a:endParaRPr>
          </a:p>
        </p:txBody>
      </p:sp>
    </p:spTree>
    <p:extLst>
      <p:ext uri="{BB962C8B-B14F-4D97-AF65-F5344CB8AC3E}">
        <p14:creationId xmlns:p14="http://schemas.microsoft.com/office/powerpoint/2010/main" val="24894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D1521-66DF-F148-96C0-9C34B6C9B52A}"/>
              </a:ext>
            </a:extLst>
          </p:cNvPr>
          <p:cNvSpPr>
            <a:spLocks noGrp="1"/>
          </p:cNvSpPr>
          <p:nvPr>
            <p:ph type="title"/>
          </p:nvPr>
        </p:nvSpPr>
        <p:spPr>
          <a:xfrm>
            <a:off x="581192" y="702156"/>
            <a:ext cx="11029616" cy="1188720"/>
          </a:xfrm>
        </p:spPr>
        <p:txBody>
          <a:bodyPr/>
          <a:lstStyle/>
          <a:p>
            <a:r>
              <a:rPr lang="de-DE"/>
              <a:t>Software Requirements</a:t>
            </a:r>
            <a:endParaRPr lang="de-DE" dirty="0"/>
          </a:p>
        </p:txBody>
      </p:sp>
      <p:sp>
        <p:nvSpPr>
          <p:cNvPr id="3" name="Inhaltsplatzhalter 2">
            <a:extLst>
              <a:ext uri="{FF2B5EF4-FFF2-40B4-BE49-F238E27FC236}">
                <a16:creationId xmlns:a16="http://schemas.microsoft.com/office/drawing/2014/main" id="{0287F0B6-736E-E940-A92A-FC5E980F8362}"/>
              </a:ext>
            </a:extLst>
          </p:cNvPr>
          <p:cNvSpPr>
            <a:spLocks noGrp="1"/>
          </p:cNvSpPr>
          <p:nvPr>
            <p:ph idx="1"/>
          </p:nvPr>
        </p:nvSpPr>
        <p:spPr/>
        <p:txBody>
          <a:bodyPr/>
          <a:lstStyle/>
          <a:p>
            <a:r>
              <a:rPr lang="de-DE" dirty="0"/>
              <a:t>Docker</a:t>
            </a:r>
          </a:p>
          <a:p>
            <a:r>
              <a:rPr lang="de-DE" dirty="0" err="1"/>
              <a:t>Conda</a:t>
            </a:r>
            <a:r>
              <a:rPr lang="de-DE" dirty="0"/>
              <a:t> </a:t>
            </a:r>
          </a:p>
          <a:p>
            <a:r>
              <a:rPr lang="de-DE" dirty="0"/>
              <a:t>Texteditor freier Wahl, Visual Studio Code ist empfohlen</a:t>
            </a:r>
          </a:p>
          <a:p>
            <a:r>
              <a:rPr lang="de-DE" dirty="0"/>
              <a:t>GIT</a:t>
            </a:r>
          </a:p>
          <a:p>
            <a:r>
              <a:rPr lang="de-DE" dirty="0"/>
              <a:t>Optional SQL Tool </a:t>
            </a:r>
            <a:r>
              <a:rPr lang="de-DE" dirty="0" err="1"/>
              <a:t>of</a:t>
            </a:r>
            <a:r>
              <a:rPr lang="de-DE" dirty="0"/>
              <a:t> </a:t>
            </a:r>
            <a:r>
              <a:rPr lang="de-DE" dirty="0" err="1"/>
              <a:t>choice</a:t>
            </a:r>
            <a:r>
              <a:rPr lang="de-DE" dirty="0"/>
              <a:t> (</a:t>
            </a:r>
            <a:r>
              <a:rPr lang="de-DE" dirty="0">
                <a:hlinkClick r:id="rId2"/>
              </a:rPr>
              <a:t>Datagrip</a:t>
            </a:r>
            <a:r>
              <a:rPr lang="de-DE" dirty="0"/>
              <a:t> </a:t>
            </a:r>
            <a:r>
              <a:rPr lang="de-DE" dirty="0" err="1"/>
              <a:t>recommended</a:t>
            </a:r>
            <a:r>
              <a:rPr lang="de-DE" dirty="0"/>
              <a:t>, </a:t>
            </a:r>
            <a:r>
              <a:rPr lang="de-DE" dirty="0">
                <a:hlinkClick r:id="rId3"/>
              </a:rPr>
              <a:t>free EDU license available</a:t>
            </a:r>
            <a:r>
              <a:rPr lang="de-DE" dirty="0"/>
              <a:t>)</a:t>
            </a:r>
          </a:p>
          <a:p>
            <a:r>
              <a:rPr lang="de-DE" dirty="0"/>
              <a:t>Optional JDK8</a:t>
            </a:r>
          </a:p>
          <a:p>
            <a:endParaRPr lang="de-DE" dirty="0"/>
          </a:p>
        </p:txBody>
      </p:sp>
    </p:spTree>
    <p:extLst>
      <p:ext uri="{BB962C8B-B14F-4D97-AF65-F5344CB8AC3E}">
        <p14:creationId xmlns:p14="http://schemas.microsoft.com/office/powerpoint/2010/main" val="241204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Grafik 3"/>
          <p:cNvPicPr>
            <a:picLocks noChangeAspect="1"/>
          </p:cNvPicPr>
          <p:nvPr/>
        </p:nvPicPr>
        <p:blipFill rotWithShape="1">
          <a:blip r:embed="rId3"/>
          <a:srcRect t="17700" b="27943"/>
          <a:stretch/>
        </p:blipFill>
        <p:spPr>
          <a:xfrm>
            <a:off x="446533" y="457201"/>
            <a:ext cx="7595655" cy="5856458"/>
          </a:xfrm>
          <a:prstGeom prst="rect">
            <a:avLst/>
          </a:prstGeom>
        </p:spPr>
      </p:pic>
      <p:sp>
        <p:nvSpPr>
          <p:cNvPr id="23" name="Rectangle 16">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434E32"/>
          </a:solidFill>
          <a:ln>
            <a:noFill/>
          </a:ln>
          <a:effectLst/>
        </p:spPr>
        <p:style>
          <a:lnRef idx="1">
            <a:schemeClr val="accent1"/>
          </a:lnRef>
          <a:fillRef idx="3">
            <a:schemeClr val="accent1"/>
          </a:fillRef>
          <a:effectRef idx="2">
            <a:schemeClr val="accent1"/>
          </a:effectRef>
          <a:fontRef idx="minor">
            <a:schemeClr val="lt1"/>
          </a:fontRef>
        </p:style>
      </p:sp>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50</a:t>
            </a:fld>
            <a:endParaRPr lang="en-US"/>
          </a:p>
        </p:txBody>
      </p:sp>
    </p:spTree>
    <p:extLst>
      <p:ext uri="{BB962C8B-B14F-4D97-AF65-F5344CB8AC3E}">
        <p14:creationId xmlns:p14="http://schemas.microsoft.com/office/powerpoint/2010/main" val="968821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CC50C014-DA77-451D-9CC4-BBA75511A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5" name="Inhaltsplatzhalter 4"/>
          <p:cNvSpPr>
            <a:spLocks noGrp="1"/>
          </p:cNvSpPr>
          <p:nvPr>
            <p:ph idx="1"/>
          </p:nvPr>
        </p:nvSpPr>
        <p:spPr>
          <a:xfrm>
            <a:off x="4241829" y="2340864"/>
            <a:ext cx="7368978" cy="3634486"/>
          </a:xfrm>
        </p:spPr>
        <p:txBody>
          <a:bodyPr>
            <a:normAutofit/>
          </a:bodyPr>
          <a:lstStyle/>
          <a:p>
            <a:pPr marL="0" indent="0">
              <a:buNone/>
            </a:pPr>
            <a:r>
              <a:rPr lang="en-US" dirty="0"/>
              <a:t>“On recognizing elementary object categories (i.e., common objects or concepts in daily lives) […], machines still have obvious errors in cases that are </a:t>
            </a:r>
            <a:r>
              <a:rPr lang="de-AT" dirty="0"/>
              <a:t>trivial </a:t>
            </a:r>
            <a:r>
              <a:rPr lang="en-GB" dirty="0"/>
              <a:t>for humans.”</a:t>
            </a:r>
          </a:p>
        </p:txBody>
      </p:sp>
      <p:sp>
        <p:nvSpPr>
          <p:cNvPr id="3" name="Foliennummernplatzhalter 2"/>
          <p:cNvSpPr>
            <a:spLocks noGrp="1"/>
          </p:cNvSpPr>
          <p:nvPr>
            <p:ph type="sldNum" sz="quarter" idx="12"/>
          </p:nvPr>
        </p:nvSpPr>
        <p:spPr>
          <a:xfrm>
            <a:off x="10558300" y="6423914"/>
            <a:ext cx="1052510" cy="365125"/>
          </a:xfrm>
        </p:spPr>
        <p:txBody>
          <a:bodyPr>
            <a:normAutofit/>
          </a:bodyPr>
          <a:lstStyle/>
          <a:p>
            <a:pPr>
              <a:spcAft>
                <a:spcPts val="600"/>
              </a:spcAft>
            </a:pPr>
            <a:fld id="{028F2066-8E30-4A19-8184-867A0B75F562}" type="slidenum">
              <a:rPr lang="en-GB" smtClean="0"/>
              <a:pPr>
                <a:spcAft>
                  <a:spcPts val="600"/>
                </a:spcAft>
              </a:pPr>
              <a:t>51</a:t>
            </a:fld>
            <a:endParaRPr lang="en-GB"/>
          </a:p>
        </p:txBody>
      </p:sp>
      <p:sp>
        <p:nvSpPr>
          <p:cNvPr id="10" name="Textfeld 9">
            <a:extLst>
              <a:ext uri="{FF2B5EF4-FFF2-40B4-BE49-F238E27FC236}">
                <a16:creationId xmlns:a16="http://schemas.microsoft.com/office/drawing/2014/main" id="{736A3FA2-09DF-FC4D-BE31-F7E4C17E1166}"/>
              </a:ext>
            </a:extLst>
          </p:cNvPr>
          <p:cNvSpPr txBox="1"/>
          <p:nvPr/>
        </p:nvSpPr>
        <p:spPr>
          <a:xfrm>
            <a:off x="6672064" y="5446966"/>
            <a:ext cx="3672408" cy="646331"/>
          </a:xfrm>
          <a:prstGeom prst="rect">
            <a:avLst/>
          </a:prstGeom>
          <a:noFill/>
        </p:spPr>
        <p:txBody>
          <a:bodyPr wrap="square" rtlCol="0">
            <a:spAutoFit/>
          </a:bodyPr>
          <a:lstStyle/>
          <a:p>
            <a:pPr fontAlgn="base">
              <a:spcBef>
                <a:spcPct val="0"/>
              </a:spcBef>
              <a:spcAft>
                <a:spcPct val="0"/>
              </a:spcAft>
            </a:pPr>
            <a:r>
              <a:rPr lang="de-AT" dirty="0" err="1">
                <a:solidFill>
                  <a:srgbClr val="000000"/>
                </a:solidFill>
                <a:latin typeface="Arial" charset="0"/>
              </a:rPr>
              <a:t>February</a:t>
            </a:r>
            <a:r>
              <a:rPr lang="de-AT" dirty="0">
                <a:solidFill>
                  <a:srgbClr val="000000"/>
                </a:solidFill>
                <a:latin typeface="Arial" charset="0"/>
              </a:rPr>
              <a:t> 2015, http://arxiv.org/abs/1502.01852</a:t>
            </a:r>
          </a:p>
        </p:txBody>
      </p:sp>
    </p:spTree>
    <p:extLst>
      <p:ext uri="{BB962C8B-B14F-4D97-AF65-F5344CB8AC3E}">
        <p14:creationId xmlns:p14="http://schemas.microsoft.com/office/powerpoint/2010/main" val="4226574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Streaming Data</a:t>
            </a:r>
          </a:p>
        </p:txBody>
      </p:sp>
      <p:sp>
        <p:nvSpPr>
          <p:cNvPr id="30" name="Rectangle 2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Inhaltsplatzhalter 2">
            <a:extLst>
              <a:ext uri="{FF2B5EF4-FFF2-40B4-BE49-F238E27FC236}">
                <a16:creationId xmlns:a16="http://schemas.microsoft.com/office/drawing/2014/main" id="{27D149A7-638B-459F-A40C-C2BE3B335E68}"/>
              </a:ext>
            </a:extLst>
          </p:cNvPr>
          <p:cNvGraphicFramePr>
            <a:graphicFrameLocks noGrp="1"/>
          </p:cNvGraphicFramePr>
          <p:nvPr>
            <p:ph idx="1"/>
            <p:extLst>
              <p:ext uri="{D42A27DB-BD31-4B8C-83A1-F6EECF244321}">
                <p14:modId xmlns:p14="http://schemas.microsoft.com/office/powerpoint/2010/main" val="300856934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979781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nbury\Documents\My Dropbox\iStockPhoto_photos\iStock_000003058015Medium.jpg"/>
          <p:cNvPicPr>
            <a:picLocks noChangeAspect="1" noChangeArrowheads="1"/>
          </p:cNvPicPr>
          <p:nvPr/>
        </p:nvPicPr>
        <p:blipFill rotWithShape="1">
          <a:blip r:embed="rId3" cstate="print">
            <a:alphaModFix amt="40000"/>
          </a:blip>
          <a:srcRect t="15413"/>
          <a:stretch/>
        </p:blipFill>
        <p:spPr bwMode="auto">
          <a:xfrm>
            <a:off x="20" y="10"/>
            <a:ext cx="12191980" cy="6857990"/>
          </a:xfrm>
          <a:prstGeom prst="rect">
            <a:avLst/>
          </a:prstGeom>
          <a:noFill/>
        </p:spPr>
      </p:pic>
      <p:sp>
        <p:nvSpPr>
          <p:cNvPr id="2" name="Textfeld 1"/>
          <p:cNvSpPr txBox="1"/>
          <p:nvPr/>
        </p:nvSpPr>
        <p:spPr>
          <a:xfrm>
            <a:off x="965201" y="1020431"/>
            <a:ext cx="10225530" cy="1475013"/>
          </a:xfrm>
          <a:prstGeom prst="rect">
            <a:avLst/>
          </a:prstGeom>
        </p:spPr>
        <p:txBody>
          <a:bodyPr vert="horz" lIns="91440" tIns="45720" rIns="91440" bIns="45720" rtlCol="0" anchor="b">
            <a:normAutofit/>
          </a:bodyPr>
          <a:lstStyle/>
          <a:p>
            <a:pPr defTabSz="457200">
              <a:spcBef>
                <a:spcPct val="0"/>
              </a:spcBef>
              <a:spcAft>
                <a:spcPts val="600"/>
              </a:spcAft>
            </a:pPr>
            <a:r>
              <a:rPr lang="en-US" sz="4000" cap="all" dirty="0">
                <a:latin typeface="+mj-lt"/>
                <a:ea typeface="+mj-ea"/>
                <a:cs typeface="+mj-cs"/>
              </a:rPr>
              <a:t>Can you get the data out of silos?</a:t>
            </a:r>
          </a:p>
        </p:txBody>
      </p:sp>
      <p:grpSp>
        <p:nvGrpSpPr>
          <p:cNvPr id="23" name="Gruppieren 22">
            <a:extLst>
              <a:ext uri="{FF2B5EF4-FFF2-40B4-BE49-F238E27FC236}">
                <a16:creationId xmlns:a16="http://schemas.microsoft.com/office/drawing/2014/main" id="{F47EF8FA-8D21-3D4A-8314-433556536D57}"/>
              </a:ext>
            </a:extLst>
          </p:cNvPr>
          <p:cNvGrpSpPr/>
          <p:nvPr/>
        </p:nvGrpSpPr>
        <p:grpSpPr>
          <a:xfrm>
            <a:off x="1944492" y="3567500"/>
            <a:ext cx="8760020" cy="966475"/>
            <a:chOff x="420492" y="3567499"/>
            <a:chExt cx="8760020" cy="966475"/>
          </a:xfrm>
        </p:grpSpPr>
        <p:sp>
          <p:nvSpPr>
            <p:cNvPr id="24" name="Textfeld 23">
              <a:extLst>
                <a:ext uri="{FF2B5EF4-FFF2-40B4-BE49-F238E27FC236}">
                  <a16:creationId xmlns:a16="http://schemas.microsoft.com/office/drawing/2014/main" id="{F92E7D97-523D-0A47-82FC-3C03662BB777}"/>
                </a:ext>
              </a:extLst>
            </p:cNvPr>
            <p:cNvSpPr txBox="1"/>
            <p:nvPr/>
          </p:nvSpPr>
          <p:spPr>
            <a:xfrm>
              <a:off x="420492" y="3567499"/>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Accounting</a:t>
              </a:r>
            </a:p>
          </p:txBody>
        </p:sp>
        <p:sp>
          <p:nvSpPr>
            <p:cNvPr id="25" name="Textfeld 24">
              <a:extLst>
                <a:ext uri="{FF2B5EF4-FFF2-40B4-BE49-F238E27FC236}">
                  <a16:creationId xmlns:a16="http://schemas.microsoft.com/office/drawing/2014/main" id="{D5C50675-B1C5-4D46-99EF-ED469BCBF8F6}"/>
                </a:ext>
              </a:extLst>
            </p:cNvPr>
            <p:cNvSpPr txBox="1"/>
            <p:nvPr/>
          </p:nvSpPr>
          <p:spPr>
            <a:xfrm>
              <a:off x="2123727" y="3910837"/>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Marketing</a:t>
              </a:r>
            </a:p>
          </p:txBody>
        </p:sp>
        <p:sp>
          <p:nvSpPr>
            <p:cNvPr id="26" name="Textfeld 25">
              <a:extLst>
                <a:ext uri="{FF2B5EF4-FFF2-40B4-BE49-F238E27FC236}">
                  <a16:creationId xmlns:a16="http://schemas.microsoft.com/office/drawing/2014/main" id="{CBDB0FA0-4276-4641-B7AC-D6D192B1132E}"/>
                </a:ext>
              </a:extLst>
            </p:cNvPr>
            <p:cNvSpPr txBox="1"/>
            <p:nvPr/>
          </p:nvSpPr>
          <p:spPr>
            <a:xfrm>
              <a:off x="3707904" y="4075331"/>
              <a:ext cx="165618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Manufacturing</a:t>
              </a:r>
            </a:p>
          </p:txBody>
        </p:sp>
        <p:sp>
          <p:nvSpPr>
            <p:cNvPr id="27" name="Textfeld 26">
              <a:extLst>
                <a:ext uri="{FF2B5EF4-FFF2-40B4-BE49-F238E27FC236}">
                  <a16:creationId xmlns:a16="http://schemas.microsoft.com/office/drawing/2014/main" id="{A13F1FAE-E25A-BA4B-9050-C14979D7610A}"/>
                </a:ext>
              </a:extLst>
            </p:cNvPr>
            <p:cNvSpPr txBox="1"/>
            <p:nvPr/>
          </p:nvSpPr>
          <p:spPr>
            <a:xfrm>
              <a:off x="5328737" y="3887643"/>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After-Sales Service</a:t>
              </a:r>
            </a:p>
          </p:txBody>
        </p:sp>
        <p:sp>
          <p:nvSpPr>
            <p:cNvPr id="28" name="Textfeld 27">
              <a:extLst>
                <a:ext uri="{FF2B5EF4-FFF2-40B4-BE49-F238E27FC236}">
                  <a16:creationId xmlns:a16="http://schemas.microsoft.com/office/drawing/2014/main" id="{FA0576F4-ECA5-D949-8C9F-77A7D8922A17}"/>
                </a:ext>
              </a:extLst>
            </p:cNvPr>
            <p:cNvSpPr txBox="1"/>
            <p:nvPr/>
          </p:nvSpPr>
          <p:spPr>
            <a:xfrm>
              <a:off x="7031972" y="4164642"/>
              <a:ext cx="7803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R&amp;D</a:t>
              </a:r>
            </a:p>
          </p:txBody>
        </p:sp>
        <p:sp>
          <p:nvSpPr>
            <p:cNvPr id="29" name="Textfeld 28">
              <a:extLst>
                <a:ext uri="{FF2B5EF4-FFF2-40B4-BE49-F238E27FC236}">
                  <a16:creationId xmlns:a16="http://schemas.microsoft.com/office/drawing/2014/main" id="{C56BA7AF-5971-0546-9AF9-375A24E757D3}"/>
                </a:ext>
              </a:extLst>
            </p:cNvPr>
            <p:cNvSpPr txBox="1"/>
            <p:nvPr/>
          </p:nvSpPr>
          <p:spPr>
            <a:xfrm>
              <a:off x="7740352" y="3789040"/>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Customer Relations</a:t>
              </a:r>
            </a:p>
          </p:txBody>
        </p:sp>
      </p:grpSp>
    </p:spTree>
    <p:extLst>
      <p:ext uri="{BB962C8B-B14F-4D97-AF65-F5344CB8AC3E}">
        <p14:creationId xmlns:p14="http://schemas.microsoft.com/office/powerpoint/2010/main" val="253694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3" name="Picture 1" descr="C:\Users\hanbury\Documents\My Dropbox\iStockPhoto_photos\iStock_000002104462Medium.jpg"/>
          <p:cNvPicPr>
            <a:picLocks noChangeAspect="1" noChangeArrowheads="1"/>
          </p:cNvPicPr>
          <p:nvPr/>
        </p:nvPicPr>
        <p:blipFill rotWithShape="1">
          <a:blip r:embed="rId3" cstate="print"/>
          <a:srcRect t="10400" b="5013"/>
          <a:stretch/>
        </p:blipFill>
        <p:spPr bwMode="auto">
          <a:xfrm>
            <a:off x="20" y="10"/>
            <a:ext cx="12191980" cy="6857990"/>
          </a:xfrm>
          <a:prstGeom prst="rect">
            <a:avLst/>
          </a:prstGeom>
          <a:noFill/>
        </p:spPr>
      </p:pic>
      <p:grpSp>
        <p:nvGrpSpPr>
          <p:cNvPr id="15" name="Gruppieren 14">
            <a:extLst>
              <a:ext uri="{FF2B5EF4-FFF2-40B4-BE49-F238E27FC236}">
                <a16:creationId xmlns:a16="http://schemas.microsoft.com/office/drawing/2014/main" id="{E8DDA003-9340-2048-88DF-F056806DF0DE}"/>
              </a:ext>
            </a:extLst>
          </p:cNvPr>
          <p:cNvGrpSpPr/>
          <p:nvPr/>
        </p:nvGrpSpPr>
        <p:grpSpPr>
          <a:xfrm>
            <a:off x="1703512" y="345430"/>
            <a:ext cx="8640960" cy="2062684"/>
            <a:chOff x="179512" y="345430"/>
            <a:chExt cx="8640960" cy="2062684"/>
          </a:xfrm>
        </p:grpSpPr>
        <p:sp>
          <p:nvSpPr>
            <p:cNvPr id="16" name="Textfeld 15">
              <a:extLst>
                <a:ext uri="{FF2B5EF4-FFF2-40B4-BE49-F238E27FC236}">
                  <a16:creationId xmlns:a16="http://schemas.microsoft.com/office/drawing/2014/main" id="{CCD0CE02-0301-2B41-A140-86EAC2E26E5F}"/>
                </a:ext>
              </a:extLst>
            </p:cNvPr>
            <p:cNvSpPr txBox="1"/>
            <p:nvPr/>
          </p:nvSpPr>
          <p:spPr>
            <a:xfrm>
              <a:off x="179512" y="1484784"/>
              <a:ext cx="1440160" cy="923330"/>
            </a:xfrm>
            <a:prstGeom prst="rect">
              <a:avLst/>
            </a:prstGeom>
            <a:noFill/>
          </p:spPr>
          <p:txBody>
            <a:bodyPr wrap="square" rtlCol="0">
              <a:spAutoFit/>
            </a:bodyPr>
            <a:lstStyle/>
            <a:p>
              <a:pPr algn="ctr"/>
              <a:r>
                <a:rPr lang="en-GB" dirty="0">
                  <a:solidFill>
                    <a:schemeClr val="bg1"/>
                  </a:solidFill>
                </a:rPr>
                <a:t>Inner Layer Fabrication Process</a:t>
              </a:r>
            </a:p>
          </p:txBody>
        </p:sp>
        <p:sp>
          <p:nvSpPr>
            <p:cNvPr id="17" name="Textfeld 16">
              <a:extLst>
                <a:ext uri="{FF2B5EF4-FFF2-40B4-BE49-F238E27FC236}">
                  <a16:creationId xmlns:a16="http://schemas.microsoft.com/office/drawing/2014/main" id="{DED1F9D7-A145-FA4F-B9E4-5A288D00FEFE}"/>
                </a:ext>
              </a:extLst>
            </p:cNvPr>
            <p:cNvSpPr txBox="1"/>
            <p:nvPr/>
          </p:nvSpPr>
          <p:spPr>
            <a:xfrm>
              <a:off x="3131840" y="345430"/>
              <a:ext cx="1440160" cy="923330"/>
            </a:xfrm>
            <a:prstGeom prst="rect">
              <a:avLst/>
            </a:prstGeom>
            <a:noFill/>
          </p:spPr>
          <p:txBody>
            <a:bodyPr wrap="square" rtlCol="0">
              <a:spAutoFit/>
            </a:bodyPr>
            <a:lstStyle/>
            <a:p>
              <a:pPr algn="ctr"/>
              <a:r>
                <a:rPr lang="en-GB" dirty="0">
                  <a:solidFill>
                    <a:schemeClr val="bg1"/>
                  </a:solidFill>
                </a:rPr>
                <a:t>Outer Layer Fabrication Process</a:t>
              </a:r>
            </a:p>
          </p:txBody>
        </p:sp>
        <p:sp>
          <p:nvSpPr>
            <p:cNvPr id="18" name="Textfeld 17">
              <a:extLst>
                <a:ext uri="{FF2B5EF4-FFF2-40B4-BE49-F238E27FC236}">
                  <a16:creationId xmlns:a16="http://schemas.microsoft.com/office/drawing/2014/main" id="{1868E8D0-4E6B-BF44-907A-FE374618C00B}"/>
                </a:ext>
              </a:extLst>
            </p:cNvPr>
            <p:cNvSpPr txBox="1"/>
            <p:nvPr/>
          </p:nvSpPr>
          <p:spPr>
            <a:xfrm>
              <a:off x="5292080" y="1198493"/>
              <a:ext cx="1440160" cy="369332"/>
            </a:xfrm>
            <a:prstGeom prst="rect">
              <a:avLst/>
            </a:prstGeom>
            <a:noFill/>
          </p:spPr>
          <p:txBody>
            <a:bodyPr wrap="square" rtlCol="0">
              <a:spAutoFit/>
            </a:bodyPr>
            <a:lstStyle/>
            <a:p>
              <a:pPr algn="ctr"/>
              <a:r>
                <a:rPr lang="en-GB" dirty="0">
                  <a:solidFill>
                    <a:schemeClr val="bg1"/>
                  </a:solidFill>
                </a:rPr>
                <a:t>Tin Stripping</a:t>
              </a:r>
            </a:p>
          </p:txBody>
        </p:sp>
        <p:sp>
          <p:nvSpPr>
            <p:cNvPr id="19" name="Textfeld 18">
              <a:extLst>
                <a:ext uri="{FF2B5EF4-FFF2-40B4-BE49-F238E27FC236}">
                  <a16:creationId xmlns:a16="http://schemas.microsoft.com/office/drawing/2014/main" id="{AFA1EBB9-FB6D-074D-9E6C-41ABA9666888}"/>
                </a:ext>
              </a:extLst>
            </p:cNvPr>
            <p:cNvSpPr txBox="1"/>
            <p:nvPr/>
          </p:nvSpPr>
          <p:spPr>
            <a:xfrm>
              <a:off x="7464020" y="1196752"/>
              <a:ext cx="1356452" cy="646331"/>
            </a:xfrm>
            <a:prstGeom prst="rect">
              <a:avLst/>
            </a:prstGeom>
            <a:noFill/>
          </p:spPr>
          <p:txBody>
            <a:bodyPr wrap="square" rtlCol="0">
              <a:spAutoFit/>
            </a:bodyPr>
            <a:lstStyle/>
            <a:p>
              <a:pPr algn="ctr"/>
              <a:r>
                <a:rPr lang="en-GB" dirty="0">
                  <a:solidFill>
                    <a:schemeClr val="bg1"/>
                  </a:solidFill>
                </a:rPr>
                <a:t>Connector Finishing</a:t>
              </a:r>
            </a:p>
          </p:txBody>
        </p:sp>
      </p:grpSp>
    </p:spTree>
    <p:extLst>
      <p:ext uri="{BB962C8B-B14F-4D97-AF65-F5344CB8AC3E}">
        <p14:creationId xmlns:p14="http://schemas.microsoft.com/office/powerpoint/2010/main" val="17967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21000" b="2275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extfeld 4">
            <a:extLst>
              <a:ext uri="{FF2B5EF4-FFF2-40B4-BE49-F238E27FC236}">
                <a16:creationId xmlns:a16="http://schemas.microsoft.com/office/drawing/2014/main" id="{B9863932-EBD1-DB4E-9FE0-3D4E745386B1}"/>
              </a:ext>
            </a:extLst>
          </p:cNvPr>
          <p:cNvSpPr txBox="1"/>
          <p:nvPr/>
        </p:nvSpPr>
        <p:spPr>
          <a:xfrm>
            <a:off x="899510" y="2324906"/>
            <a:ext cx="3412067" cy="1588698"/>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2300" cap="all">
                <a:latin typeface="+mj-lt"/>
                <a:ea typeface="+mj-ea"/>
                <a:cs typeface="+mj-cs"/>
              </a:rPr>
              <a:t>Can you get the data?</a:t>
            </a:r>
          </a:p>
          <a:p>
            <a:pPr defTabSz="457200">
              <a:lnSpc>
                <a:spcPct val="90000"/>
              </a:lnSpc>
              <a:spcBef>
                <a:spcPct val="0"/>
              </a:spcBef>
              <a:spcAft>
                <a:spcPts val="600"/>
              </a:spcAft>
            </a:pPr>
            <a:r>
              <a:rPr lang="en-US" sz="2300" cap="all">
                <a:latin typeface="+mj-lt"/>
                <a:ea typeface="+mj-ea"/>
                <a:cs typeface="+mj-cs"/>
              </a:rPr>
              <a:t>Legal issues</a:t>
            </a:r>
          </a:p>
          <a:p>
            <a:pPr defTabSz="457200">
              <a:lnSpc>
                <a:spcPct val="90000"/>
              </a:lnSpc>
              <a:spcBef>
                <a:spcPct val="0"/>
              </a:spcBef>
              <a:spcAft>
                <a:spcPts val="600"/>
              </a:spcAft>
            </a:pPr>
            <a:r>
              <a:rPr lang="en-US" sz="2300" cap="all">
                <a:latin typeface="+mj-lt"/>
                <a:ea typeface="+mj-ea"/>
                <a:cs typeface="+mj-cs"/>
              </a:rPr>
              <a:t>Privacy issues</a:t>
            </a:r>
          </a:p>
        </p:txBody>
      </p:sp>
      <p:sp>
        <p:nvSpPr>
          <p:cNvPr id="2" name="Foliennummernplatzhalter 1"/>
          <p:cNvSpPr>
            <a:spLocks noGrp="1"/>
          </p:cNvSpPr>
          <p:nvPr>
            <p:ph type="sldNum" sz="quarter" idx="12"/>
          </p:nvPr>
        </p:nvSpPr>
        <p:spPr>
          <a:xfrm>
            <a:off x="3769709" y="1966335"/>
            <a:ext cx="542673" cy="365125"/>
          </a:xfrm>
        </p:spPr>
        <p:txBody>
          <a:bodyPr vert="horz" lIns="91440" tIns="45720" rIns="91440" bIns="45720" rtlCol="0" anchor="ctr">
            <a:normAutofit/>
          </a:bodyPr>
          <a:lstStyle/>
          <a:p>
            <a:pPr defTabSz="457200">
              <a:spcAft>
                <a:spcPts val="600"/>
              </a:spcAft>
            </a:pPr>
            <a:fld id="{90732043-BA98-4DCE-8903-78BED659ADE9}" type="slidenum">
              <a:rPr lang="en-US">
                <a:solidFill>
                  <a:schemeClr val="tx1"/>
                </a:solidFill>
              </a:rPr>
              <a:pPr defTabSz="457200">
                <a:spcAft>
                  <a:spcPts val="600"/>
                </a:spcAft>
              </a:pPr>
              <a:t>55</a:t>
            </a:fld>
            <a:endParaRPr lang="en-US">
              <a:solidFill>
                <a:schemeClr val="tx1"/>
              </a:solidFill>
            </a:endParaRPr>
          </a:p>
        </p:txBody>
      </p:sp>
    </p:spTree>
    <p:extLst>
      <p:ext uri="{BB962C8B-B14F-4D97-AF65-F5344CB8AC3E}">
        <p14:creationId xmlns:p14="http://schemas.microsoft.com/office/powerpoint/2010/main" val="2918577111"/>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Is the data suitable for answering the question and of sufficient quality?</a:t>
            </a:r>
          </a:p>
        </p:txBody>
      </p:sp>
      <p:sp>
        <p:nvSpPr>
          <p:cNvPr id="21"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Inhaltsplatzhalter 2">
            <a:extLst>
              <a:ext uri="{FF2B5EF4-FFF2-40B4-BE49-F238E27FC236}">
                <a16:creationId xmlns:a16="http://schemas.microsoft.com/office/drawing/2014/main" id="{550844DF-BE93-4186-88E3-5F24CF449E41}"/>
              </a:ext>
            </a:extLst>
          </p:cNvPr>
          <p:cNvGraphicFramePr>
            <a:graphicFrameLocks noGrp="1"/>
          </p:cNvGraphicFramePr>
          <p:nvPr>
            <p:ph idx="1"/>
            <p:extLst>
              <p:ext uri="{D42A27DB-BD31-4B8C-83A1-F6EECF244321}">
                <p14:modId xmlns:p14="http://schemas.microsoft.com/office/powerpoint/2010/main" val="19747298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042220"/>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82896" y="293736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34609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734" name="Rectangle 7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3730" name="Picture 2" descr="http://www.gstatic.com/hostedimg/c43b3d59f0effd39_large"/>
          <p:cNvPicPr>
            <a:picLocks noGrp="1" noChangeAspect="1" noChangeArrowheads="1"/>
          </p:cNvPicPr>
          <p:nvPr>
            <p:ph idx="1"/>
          </p:nvPr>
        </p:nvPicPr>
        <p:blipFill rotWithShape="1">
          <a:blip r:embed="rId3" cstate="print"/>
          <a:srcRect t="249" b="25248"/>
          <a:stretch/>
        </p:blipFill>
        <p:spPr bwMode="auto">
          <a:xfrm>
            <a:off x="20" y="10"/>
            <a:ext cx="12191980" cy="6857990"/>
          </a:xfrm>
          <a:prstGeom prst="rect">
            <a:avLst/>
          </a:prstGeom>
          <a:noFill/>
        </p:spPr>
      </p:pic>
      <p:sp>
        <p:nvSpPr>
          <p:cNvPr id="5" name="Textfeld 4"/>
          <p:cNvSpPr txBox="1"/>
          <p:nvPr/>
        </p:nvSpPr>
        <p:spPr>
          <a:xfrm>
            <a:off x="6312024" y="188640"/>
            <a:ext cx="4032448" cy="1938992"/>
          </a:xfrm>
          <a:prstGeom prst="rect">
            <a:avLst/>
          </a:prstGeom>
          <a:solidFill>
            <a:schemeClr val="bg1"/>
          </a:solidFill>
        </p:spPr>
        <p:txBody>
          <a:bodyPr wrap="square" rtlCol="0">
            <a:spAutoFit/>
          </a:bodyPr>
          <a:lstStyle/>
          <a:p>
            <a:pPr>
              <a:spcAft>
                <a:spcPts val="600"/>
              </a:spcAft>
            </a:pPr>
            <a:r>
              <a:rPr lang="en-GB" sz="2000" i="1" dirty="0"/>
              <a:t>The data may not contain the answer. The combination of some data and an aching desire for an answer does not ensure that a reasonable answer can be extracted from a given body of data.</a:t>
            </a:r>
            <a:br>
              <a:rPr lang="en-GB" sz="2000" dirty="0"/>
            </a:br>
            <a:r>
              <a:rPr lang="en-GB" sz="2000" dirty="0"/>
              <a:t>		John Tukey (1986)</a:t>
            </a:r>
          </a:p>
        </p:txBody>
      </p:sp>
    </p:spTree>
    <p:extLst>
      <p:ext uri="{BB962C8B-B14F-4D97-AF65-F5344CB8AC3E}">
        <p14:creationId xmlns:p14="http://schemas.microsoft.com/office/powerpoint/2010/main" val="564791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59</a:t>
            </a:fld>
            <a:endParaRPr lang="en-US">
              <a:solidFill>
                <a:schemeClr val="tx1">
                  <a:lumMod val="85000"/>
                  <a:lumOff val="15000"/>
                </a:schemeClr>
              </a:solidFill>
            </a:endParaRPr>
          </a:p>
        </p:txBody>
      </p:sp>
    </p:spTree>
    <p:extLst>
      <p:ext uri="{BB962C8B-B14F-4D97-AF65-F5344CB8AC3E}">
        <p14:creationId xmlns:p14="http://schemas.microsoft.com/office/powerpoint/2010/main" val="1928381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6542B6B-859B-A544-AEA9-F839B1AB5386}"/>
              </a:ext>
            </a:extLst>
          </p:cNvPr>
          <p:cNvSpPr>
            <a:spLocks noGrp="1"/>
          </p:cNvSpPr>
          <p:nvPr>
            <p:ph type="title"/>
          </p:nvPr>
        </p:nvSpPr>
        <p:spPr>
          <a:xfrm>
            <a:off x="581193" y="702156"/>
            <a:ext cx="6540462" cy="1013800"/>
          </a:xfrm>
        </p:spPr>
        <p:txBody>
          <a:bodyPr>
            <a:normAutofit/>
          </a:bodyPr>
          <a:lstStyle/>
          <a:p>
            <a:r>
              <a:rPr lang="de-DE">
                <a:solidFill>
                  <a:schemeClr val="tx2"/>
                </a:solidFill>
              </a:rPr>
              <a:t>Recommended reading</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E4D3FF0-B5D5-D345-87AE-B3A4F625B339}"/>
              </a:ext>
            </a:extLst>
          </p:cNvPr>
          <p:cNvSpPr>
            <a:spLocks noGrp="1"/>
          </p:cNvSpPr>
          <p:nvPr>
            <p:ph idx="1"/>
          </p:nvPr>
        </p:nvSpPr>
        <p:spPr>
          <a:xfrm>
            <a:off x="581194" y="1896533"/>
            <a:ext cx="6309003" cy="3962266"/>
          </a:xfrm>
        </p:spPr>
        <p:txBody>
          <a:bodyPr numCol="2" spcCol="1764000">
            <a:normAutofit fontScale="77500" lnSpcReduction="20000"/>
          </a:bodyPr>
          <a:lstStyle/>
          <a:p>
            <a:pPr>
              <a:lnSpc>
                <a:spcPct val="90000"/>
              </a:lnSpc>
            </a:pPr>
            <a:r>
              <a:rPr lang="de-DE" sz="900" dirty="0">
                <a:solidFill>
                  <a:schemeClr val="tx2"/>
                </a:solidFill>
                <a:hlinkClick r:id="rId2"/>
              </a:rPr>
              <a:t>Handbuch Data Science: Mit Datenanalyse und Machine Learning Wert aus Daten generieren</a:t>
            </a:r>
            <a:endParaRPr lang="de-DE" sz="900" dirty="0">
              <a:solidFill>
                <a:schemeClr val="tx2"/>
              </a:solidFill>
            </a:endParaRPr>
          </a:p>
          <a:p>
            <a:pPr>
              <a:lnSpc>
                <a:spcPct val="90000"/>
              </a:lnSpc>
            </a:pPr>
            <a:r>
              <a:rPr lang="de-DE" sz="900" dirty="0">
                <a:hlinkClick r:id="rId3"/>
              </a:rPr>
              <a:t>http://faculty.marshall.usc.edu/gareth-james/ISL/</a:t>
            </a:r>
            <a:endParaRPr lang="de-DE" sz="900" dirty="0">
              <a:solidFill>
                <a:schemeClr val="tx2"/>
              </a:solidFill>
            </a:endParaRPr>
          </a:p>
          <a:p>
            <a:pPr>
              <a:lnSpc>
                <a:spcPct val="90000"/>
              </a:lnSpc>
            </a:pPr>
            <a:r>
              <a:rPr lang="de-DE" sz="900" dirty="0">
                <a:solidFill>
                  <a:schemeClr val="tx2"/>
                </a:solidFill>
                <a:hlinkClick r:id="rId4"/>
              </a:rPr>
              <a:t>https://dataintensive.net</a:t>
            </a:r>
            <a:r>
              <a:rPr lang="de-DE" sz="900" dirty="0">
                <a:solidFill>
                  <a:schemeClr val="tx2"/>
                </a:solidFill>
              </a:rPr>
              <a:t> </a:t>
            </a:r>
          </a:p>
          <a:p>
            <a:pPr>
              <a:lnSpc>
                <a:spcPct val="90000"/>
              </a:lnSpc>
            </a:pPr>
            <a:r>
              <a:rPr lang="de-DE" sz="900" dirty="0">
                <a:solidFill>
                  <a:schemeClr val="tx2"/>
                </a:solidFill>
                <a:hlinkClick r:id="rId5"/>
              </a:rPr>
              <a:t>https://r4ds.had.co</a:t>
            </a:r>
            <a:r>
              <a:rPr lang="de-DE" sz="900" dirty="0">
                <a:solidFill>
                  <a:schemeClr val="tx2"/>
                </a:solidFill>
              </a:rPr>
              <a:t>. </a:t>
            </a:r>
          </a:p>
          <a:p>
            <a:pPr>
              <a:lnSpc>
                <a:spcPct val="90000"/>
              </a:lnSpc>
            </a:pPr>
            <a:r>
              <a:rPr lang="de-DE" sz="900" dirty="0">
                <a:solidFill>
                  <a:schemeClr val="tx2"/>
                </a:solidFill>
                <a:hlinkClick r:id="rId6"/>
              </a:rPr>
              <a:t>https://www.amazon.de/dp/B07L9JDXM8/</a:t>
            </a:r>
            <a:r>
              <a:rPr lang="de-DE" sz="900" dirty="0">
                <a:solidFill>
                  <a:schemeClr val="tx2"/>
                </a:solidFill>
              </a:rPr>
              <a:t> </a:t>
            </a:r>
          </a:p>
          <a:p>
            <a:pPr>
              <a:lnSpc>
                <a:spcPct val="90000"/>
              </a:lnSpc>
            </a:pPr>
            <a:r>
              <a:rPr lang="de-DE" sz="900" dirty="0">
                <a:solidFill>
                  <a:schemeClr val="tx2"/>
                </a:solidFill>
                <a:hlinkClick r:id="rId7"/>
              </a:rPr>
              <a:t>https://www.oreilly.com/library/view/high-performance-spark/9781491943199/</a:t>
            </a:r>
            <a:r>
              <a:rPr lang="de-DE" sz="900" dirty="0">
                <a:solidFill>
                  <a:schemeClr val="tx2"/>
                </a:solidFill>
              </a:rPr>
              <a:t> </a:t>
            </a:r>
          </a:p>
          <a:p>
            <a:pPr>
              <a:lnSpc>
                <a:spcPct val="90000"/>
              </a:lnSpc>
            </a:pPr>
            <a:r>
              <a:rPr lang="de-DE" sz="900" dirty="0">
                <a:solidFill>
                  <a:schemeClr val="tx2"/>
                </a:solidFill>
                <a:hlinkClick r:id="rId8"/>
              </a:rPr>
              <a:t>https://therinspark.com/intro.html#intro-background</a:t>
            </a:r>
            <a:endParaRPr lang="de-DE" sz="900" dirty="0">
              <a:solidFill>
                <a:schemeClr val="tx2"/>
              </a:solidFill>
            </a:endParaRPr>
          </a:p>
          <a:p>
            <a:pPr indent="-228600">
              <a:lnSpc>
                <a:spcPct val="90000"/>
              </a:lnSpc>
            </a:pPr>
            <a:r>
              <a:rPr lang="en-GB" sz="900" dirty="0">
                <a:solidFill>
                  <a:schemeClr val="tx2"/>
                </a:solidFill>
                <a:hlinkClick r:id="rId9"/>
              </a:rPr>
              <a:t>http://www.sqlservercentral.com/stairway/72400/</a:t>
            </a:r>
            <a:endParaRPr lang="de-AT" sz="900" dirty="0">
              <a:solidFill>
                <a:schemeClr val="tx2"/>
              </a:solidFill>
            </a:endParaRPr>
          </a:p>
          <a:p>
            <a:pPr indent="-228600">
              <a:lnSpc>
                <a:spcPct val="90000"/>
              </a:lnSpc>
            </a:pPr>
            <a:r>
              <a:rPr lang="de-AT" sz="900" dirty="0">
                <a:solidFill>
                  <a:schemeClr val="tx2"/>
                </a:solidFill>
              </a:rPr>
              <a:t>Online </a:t>
            </a:r>
            <a:r>
              <a:rPr lang="de-AT" sz="900" dirty="0" err="1">
                <a:solidFill>
                  <a:schemeClr val="tx2"/>
                </a:solidFill>
              </a:rPr>
              <a:t>Sql</a:t>
            </a:r>
            <a:r>
              <a:rPr lang="de-AT" sz="900" dirty="0">
                <a:solidFill>
                  <a:schemeClr val="tx2"/>
                </a:solidFill>
              </a:rPr>
              <a:t> Tutorials</a:t>
            </a:r>
          </a:p>
          <a:p>
            <a:pPr lvl="1" indent="-228600">
              <a:lnSpc>
                <a:spcPct val="90000"/>
              </a:lnSpc>
            </a:pPr>
            <a:r>
              <a:rPr lang="de-AT" sz="900" dirty="0">
                <a:solidFill>
                  <a:schemeClr val="tx2"/>
                </a:solidFill>
                <a:hlinkClick r:id="rId10"/>
              </a:rPr>
              <a:t>http://www.sql-lessons.com/</a:t>
            </a:r>
            <a:endParaRPr lang="de-AT" sz="900" dirty="0">
              <a:solidFill>
                <a:schemeClr val="tx2"/>
              </a:solidFill>
            </a:endParaRPr>
          </a:p>
          <a:p>
            <a:pPr lvl="1" indent="-228600">
              <a:lnSpc>
                <a:spcPct val="90000"/>
              </a:lnSpc>
            </a:pPr>
            <a:r>
              <a:rPr lang="de-AT" sz="900" dirty="0">
                <a:solidFill>
                  <a:schemeClr val="tx2"/>
                </a:solidFill>
                <a:hlinkClick r:id="rId11"/>
              </a:rPr>
              <a:t>http://www.1keydata.com/sql/sql.html</a:t>
            </a:r>
            <a:r>
              <a:rPr lang="de-AT" sz="900" dirty="0">
                <a:solidFill>
                  <a:schemeClr val="tx2"/>
                </a:solidFill>
              </a:rPr>
              <a:t> (</a:t>
            </a:r>
            <a:r>
              <a:rPr lang="de-AT" sz="900" dirty="0" err="1">
                <a:solidFill>
                  <a:schemeClr val="tx2"/>
                </a:solidFill>
              </a:rPr>
              <a:t>take</a:t>
            </a:r>
            <a:r>
              <a:rPr lang="de-AT" sz="900" dirty="0">
                <a:solidFill>
                  <a:schemeClr val="tx2"/>
                </a:solidFill>
              </a:rPr>
              <a:t> </a:t>
            </a:r>
            <a:r>
              <a:rPr lang="de-AT" sz="900" dirty="0" err="1">
                <a:solidFill>
                  <a:schemeClr val="tx2"/>
                </a:solidFill>
              </a:rPr>
              <a:t>the</a:t>
            </a:r>
            <a:r>
              <a:rPr lang="de-AT" sz="900" dirty="0">
                <a:solidFill>
                  <a:schemeClr val="tx2"/>
                </a:solidFill>
              </a:rPr>
              <a:t> </a:t>
            </a:r>
            <a:r>
              <a:rPr lang="de-AT" sz="900" dirty="0" err="1">
                <a:solidFill>
                  <a:schemeClr val="tx2"/>
                </a:solidFill>
              </a:rPr>
              <a:t>test</a:t>
            </a:r>
            <a:r>
              <a:rPr lang="de-AT" sz="900" dirty="0">
                <a:solidFill>
                  <a:schemeClr val="tx2"/>
                </a:solidFill>
              </a:rPr>
              <a:t>!)</a:t>
            </a:r>
          </a:p>
          <a:p>
            <a:pPr lvl="1" indent="-228600">
              <a:lnSpc>
                <a:spcPct val="90000"/>
              </a:lnSpc>
            </a:pPr>
            <a:r>
              <a:rPr lang="en-US" sz="900" dirty="0">
                <a:solidFill>
                  <a:schemeClr val="tx2"/>
                </a:solidFill>
                <a:hlinkClick r:id="rId12"/>
              </a:rPr>
              <a:t>https://www.w3schools.com/sql/default.asp</a:t>
            </a:r>
            <a:endParaRPr lang="en-US" sz="900" dirty="0">
              <a:solidFill>
                <a:schemeClr val="tx2"/>
              </a:solidFill>
            </a:endParaRPr>
          </a:p>
          <a:p>
            <a:pPr indent="-228600">
              <a:lnSpc>
                <a:spcPct val="90000"/>
              </a:lnSpc>
            </a:pPr>
            <a:r>
              <a:rPr lang="en-GB" sz="900" dirty="0">
                <a:solidFill>
                  <a:schemeClr val="tx2"/>
                </a:solidFill>
                <a:hlinkClick r:id="rId13"/>
              </a:rPr>
              <a:t>https://medium.freecodecamp.org/the-rise-of-the-data-engineer-91be18f1e603</a:t>
            </a:r>
            <a:endParaRPr lang="en-GB" sz="900" dirty="0">
              <a:solidFill>
                <a:schemeClr val="tx2"/>
              </a:solidFill>
            </a:endParaRPr>
          </a:p>
          <a:p>
            <a:pPr indent="-228600">
              <a:lnSpc>
                <a:spcPct val="90000"/>
              </a:lnSpc>
            </a:pPr>
            <a:r>
              <a:rPr lang="de-DE" sz="900" dirty="0">
                <a:solidFill>
                  <a:schemeClr val="tx2"/>
                </a:solidFill>
                <a:hlinkClick r:id="rId14"/>
              </a:rPr>
              <a:t>Python Data Science Handbook</a:t>
            </a:r>
            <a:endParaRPr lang="de-DE" sz="900" dirty="0">
              <a:solidFill>
                <a:schemeClr val="tx2"/>
              </a:solidFill>
            </a:endParaRPr>
          </a:p>
          <a:p>
            <a:pPr>
              <a:lnSpc>
                <a:spcPct val="90000"/>
              </a:lnSpc>
            </a:pPr>
            <a:r>
              <a:rPr lang="de-DE" sz="900" u="sng" dirty="0">
                <a:solidFill>
                  <a:schemeClr val="tx2"/>
                </a:solidFill>
                <a:hlinkClick r:id="rId15"/>
              </a:rPr>
              <a:t>https://github.com/fastai/numerical-linear-algebra/blob/master/README.md</a:t>
            </a:r>
            <a:endParaRPr lang="de-DE" sz="900" dirty="0">
              <a:solidFill>
                <a:schemeClr val="tx2"/>
              </a:solidFill>
            </a:endParaRPr>
          </a:p>
          <a:p>
            <a:pPr>
              <a:lnSpc>
                <a:spcPct val="90000"/>
              </a:lnSpc>
            </a:pPr>
            <a:r>
              <a:rPr lang="de-DE" sz="900" dirty="0" err="1">
                <a:solidFill>
                  <a:schemeClr val="tx2"/>
                </a:solidFill>
              </a:rPr>
              <a:t>Introduction</a:t>
            </a:r>
            <a:r>
              <a:rPr lang="de-DE" sz="900" dirty="0">
                <a:solidFill>
                  <a:schemeClr val="tx2"/>
                </a:solidFill>
              </a:rPr>
              <a:t> </a:t>
            </a:r>
            <a:r>
              <a:rPr lang="de-DE" sz="900" dirty="0" err="1">
                <a:solidFill>
                  <a:schemeClr val="tx2"/>
                </a:solidFill>
              </a:rPr>
              <a:t>to</a:t>
            </a:r>
            <a:r>
              <a:rPr lang="de-DE" sz="900" dirty="0">
                <a:solidFill>
                  <a:schemeClr val="tx2"/>
                </a:solidFill>
              </a:rPr>
              <a:t> </a:t>
            </a:r>
            <a:r>
              <a:rPr lang="de-DE" sz="900" dirty="0" err="1">
                <a:solidFill>
                  <a:schemeClr val="tx2"/>
                </a:solidFill>
              </a:rPr>
              <a:t>machine</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 </a:t>
            </a:r>
            <a:r>
              <a:rPr lang="de-DE" sz="900" dirty="0" err="1">
                <a:solidFill>
                  <a:schemeClr val="tx2"/>
                </a:solidFill>
              </a:rPr>
              <a:t>fastAi</a:t>
            </a:r>
            <a:r>
              <a:rPr lang="de-DE" sz="900" dirty="0">
                <a:solidFill>
                  <a:schemeClr val="tx2"/>
                </a:solidFill>
              </a:rPr>
              <a:t> </a:t>
            </a:r>
            <a:r>
              <a:rPr lang="de-DE" sz="900" u="sng" dirty="0">
                <a:solidFill>
                  <a:schemeClr val="tx2"/>
                </a:solidFill>
                <a:hlinkClick r:id="rId16"/>
              </a:rPr>
              <a:t>http://course18.fast.ai/ml</a:t>
            </a:r>
            <a:endParaRPr lang="de-DE" sz="900" u="sng" dirty="0">
              <a:solidFill>
                <a:schemeClr val="tx2"/>
              </a:solidFill>
            </a:endParaRPr>
          </a:p>
          <a:p>
            <a:pPr>
              <a:lnSpc>
                <a:spcPct val="90000"/>
              </a:lnSpc>
            </a:pPr>
            <a:r>
              <a:rPr lang="de-DE" sz="900" dirty="0">
                <a:hlinkClick r:id="rId17"/>
              </a:rPr>
              <a:t>https://www.fast.ai/2019/07/08/fastai-nlp/</a:t>
            </a:r>
            <a:endParaRPr lang="de-DE" sz="900" dirty="0">
              <a:solidFill>
                <a:schemeClr val="tx2"/>
              </a:solidFill>
            </a:endParaRPr>
          </a:p>
          <a:p>
            <a:pPr>
              <a:lnSpc>
                <a:spcPct val="90000"/>
              </a:lnSpc>
            </a:pPr>
            <a:r>
              <a:rPr lang="de-DE" sz="900" dirty="0" err="1">
                <a:solidFill>
                  <a:schemeClr val="tx2"/>
                </a:solidFill>
              </a:rPr>
              <a:t>practical</a:t>
            </a:r>
            <a:r>
              <a:rPr lang="de-DE" sz="900" dirty="0">
                <a:solidFill>
                  <a:schemeClr val="tx2"/>
                </a:solidFill>
              </a:rPr>
              <a:t> </a:t>
            </a:r>
            <a:r>
              <a:rPr lang="de-DE" sz="900" dirty="0" err="1">
                <a:solidFill>
                  <a:schemeClr val="tx2"/>
                </a:solidFill>
              </a:rPr>
              <a:t>deep</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a:t>
            </a:r>
            <a:r>
              <a:rPr lang="de-DE" sz="900" dirty="0">
                <a:hlinkClick r:id="rId18"/>
              </a:rPr>
              <a:t>https://course.fast.ai</a:t>
            </a:r>
            <a:endParaRPr lang="de-DE" sz="900" dirty="0"/>
          </a:p>
          <a:p>
            <a:pPr>
              <a:lnSpc>
                <a:spcPct val="90000"/>
              </a:lnSpc>
            </a:pPr>
            <a:r>
              <a:rPr lang="de-DE" sz="900" dirty="0">
                <a:hlinkClick r:id="rId3"/>
              </a:rPr>
              <a:t>http://faculty.marshall.usc.edu/gareth-james/ISL/</a:t>
            </a:r>
            <a:endParaRPr lang="de-DE" sz="900" dirty="0"/>
          </a:p>
          <a:p>
            <a:pPr>
              <a:lnSpc>
                <a:spcPct val="90000"/>
              </a:lnSpc>
            </a:pPr>
            <a:r>
              <a:rPr lang="de-DE" sz="900" dirty="0">
                <a:hlinkClick r:id="rId19"/>
              </a:rPr>
              <a:t>https://www.math3ma.com/blog/matrices-probability-graphs</a:t>
            </a:r>
            <a:endParaRPr lang="de-DE" sz="900" dirty="0"/>
          </a:p>
          <a:p>
            <a:pPr>
              <a:lnSpc>
                <a:spcPct val="90000"/>
              </a:lnSpc>
            </a:pPr>
            <a:r>
              <a:rPr lang="de-DE" sz="900" dirty="0">
                <a:hlinkClick r:id="rId20"/>
              </a:rPr>
              <a:t>https://medium.com/deliberate-data-science/so-you-want-become-a-data-science-manager-4ff9544e6827</a:t>
            </a:r>
            <a:endParaRPr lang="de-DE" sz="900" dirty="0"/>
          </a:p>
          <a:p>
            <a:pPr>
              <a:lnSpc>
                <a:spcPct val="90000"/>
              </a:lnSpc>
            </a:pPr>
            <a:r>
              <a:rPr lang="de-DE" sz="900" dirty="0">
                <a:hlinkClick r:id="rId21"/>
              </a:rPr>
              <a:t>https://medium.com/baseds/scalability-growing-a-system-in-different-directions-ae16469c4cb3</a:t>
            </a:r>
            <a:endParaRPr lang="de-DE" sz="900" dirty="0"/>
          </a:p>
          <a:p>
            <a:pPr>
              <a:lnSpc>
                <a:spcPct val="90000"/>
              </a:lnSpc>
            </a:pPr>
            <a:r>
              <a:rPr lang="de-DE" sz="900" b="1" dirty="0">
                <a:hlinkClick r:id="rId22"/>
              </a:rPr>
              <a:t>https://veekaybee.github.io/2019/02/13/data-science-is-different/</a:t>
            </a:r>
            <a:endParaRPr lang="de-DE" sz="900" b="1" dirty="0"/>
          </a:p>
          <a:p>
            <a:pPr>
              <a:lnSpc>
                <a:spcPct val="90000"/>
              </a:lnSpc>
            </a:pPr>
            <a:r>
              <a:rPr lang="de-DE" sz="900" dirty="0">
                <a:hlinkClick r:id="rId23"/>
              </a:rPr>
              <a:t>https://caitlinhudon.com/2018/11/28/git-sql-together/</a:t>
            </a:r>
            <a:endParaRPr lang="de-DE" sz="900" dirty="0"/>
          </a:p>
          <a:p>
            <a:pPr>
              <a:lnSpc>
                <a:spcPct val="90000"/>
              </a:lnSpc>
            </a:pPr>
            <a:r>
              <a:rPr lang="de-DE" sz="900" dirty="0">
                <a:hlinkClick r:id="rId24"/>
              </a:rPr>
              <a:t>https://dataengweekly.com</a:t>
            </a:r>
            <a:endParaRPr lang="de-DE" sz="900" dirty="0"/>
          </a:p>
          <a:p>
            <a:pPr>
              <a:lnSpc>
                <a:spcPct val="90000"/>
              </a:lnSpc>
            </a:pPr>
            <a:r>
              <a:rPr lang="de-DE" sz="900" dirty="0">
                <a:hlinkClick r:id="rId25"/>
              </a:rPr>
              <a:t>http://datasciencemasters.org/</a:t>
            </a:r>
            <a:endParaRPr lang="de-DE" sz="900" dirty="0"/>
          </a:p>
          <a:p>
            <a:pPr>
              <a:lnSpc>
                <a:spcPct val="90000"/>
              </a:lnSpc>
            </a:pPr>
            <a:r>
              <a:rPr lang="de-DE" sz="900" dirty="0">
                <a:hlinkClick r:id="rId26"/>
              </a:rPr>
              <a:t>http://data8.org/</a:t>
            </a:r>
            <a:endParaRPr lang="de-DE" sz="900" b="1" dirty="0">
              <a:solidFill>
                <a:schemeClr val="tx2"/>
              </a:solidFill>
            </a:endParaRPr>
          </a:p>
          <a:p>
            <a:pPr>
              <a:lnSpc>
                <a:spcPct val="90000"/>
              </a:lnSpc>
            </a:pPr>
            <a:r>
              <a:rPr lang="de-DE" sz="900" dirty="0">
                <a:solidFill>
                  <a:schemeClr val="tx2"/>
                </a:solidFill>
              </a:rPr>
              <a:t>check out </a:t>
            </a:r>
            <a:r>
              <a:rPr lang="de-DE" sz="900" u="sng" dirty="0">
                <a:solidFill>
                  <a:schemeClr val="tx2"/>
                </a:solidFill>
                <a:hlinkClick r:id="rId27"/>
              </a:rPr>
              <a:t>https://github.com/geoHeil/awesome-tools</a:t>
            </a:r>
            <a:r>
              <a:rPr lang="de-DE" sz="900" dirty="0">
                <a:solidFill>
                  <a:schemeClr val="tx2"/>
                </a:solidFill>
              </a:rPr>
              <a:t> </a:t>
            </a:r>
            <a:r>
              <a:rPr lang="de-DE" sz="900" dirty="0" err="1">
                <a:solidFill>
                  <a:schemeClr val="tx2"/>
                </a:solidFill>
              </a:rPr>
              <a:t>and</a:t>
            </a:r>
            <a:r>
              <a:rPr lang="de-DE" sz="900" dirty="0">
                <a:solidFill>
                  <a:schemeClr val="tx2"/>
                </a:solidFill>
              </a:rPr>
              <a:t> </a:t>
            </a:r>
            <a:r>
              <a:rPr lang="de-DE" sz="900" dirty="0" err="1">
                <a:solidFill>
                  <a:schemeClr val="tx2"/>
                </a:solidFill>
              </a:rPr>
              <a:t>star</a:t>
            </a:r>
            <a:r>
              <a:rPr lang="de-DE" sz="900" dirty="0">
                <a:solidFill>
                  <a:schemeClr val="tx2"/>
                </a:solidFill>
              </a:rPr>
              <a:t> </a:t>
            </a:r>
            <a:r>
              <a:rPr lang="de-DE" sz="900" dirty="0" err="1">
                <a:solidFill>
                  <a:schemeClr val="tx2"/>
                </a:solidFill>
              </a:rPr>
              <a:t>it</a:t>
            </a:r>
            <a:r>
              <a:rPr lang="de-DE" sz="900" dirty="0">
                <a:solidFill>
                  <a:schemeClr val="tx2"/>
                </a:solidFill>
              </a:rPr>
              <a:t> </a:t>
            </a:r>
            <a:r>
              <a:rPr lang="de-DE" sz="900" dirty="0" err="1">
                <a:solidFill>
                  <a:schemeClr val="tx2"/>
                </a:solidFill>
              </a:rPr>
              <a:t>if</a:t>
            </a:r>
            <a:r>
              <a:rPr lang="de-DE" sz="900" dirty="0">
                <a:solidFill>
                  <a:schemeClr val="tx2"/>
                </a:solidFill>
              </a:rPr>
              <a:t> </a:t>
            </a:r>
            <a:r>
              <a:rPr lang="de-DE" sz="900" dirty="0" err="1">
                <a:solidFill>
                  <a:schemeClr val="tx2"/>
                </a:solidFill>
              </a:rPr>
              <a:t>you</a:t>
            </a:r>
            <a:r>
              <a:rPr lang="de-DE" sz="900" dirty="0">
                <a:solidFill>
                  <a:schemeClr val="tx2"/>
                </a:solidFill>
              </a:rPr>
              <a:t> like </a:t>
            </a:r>
            <a:r>
              <a:rPr lang="de-DE" sz="900" dirty="0" err="1">
                <a:solidFill>
                  <a:schemeClr val="tx2"/>
                </a:solidFill>
              </a:rPr>
              <a:t>it</a:t>
            </a:r>
            <a:endParaRPr lang="en-US" sz="900" dirty="0">
              <a:solidFill>
                <a:schemeClr val="tx2"/>
              </a:solidFill>
            </a:endParaRPr>
          </a:p>
          <a:p>
            <a:pPr>
              <a:lnSpc>
                <a:spcPct val="90000"/>
              </a:lnSpc>
            </a:pPr>
            <a:r>
              <a:rPr lang="de-DE" sz="900" dirty="0">
                <a:hlinkClick r:id="rId28"/>
              </a:rPr>
              <a:t>https://www.cs.cornell.edu/jeh/book%20no%20so;utions%20March%202019.pdf</a:t>
            </a:r>
            <a:endParaRPr lang="de-DE" sz="900" dirty="0"/>
          </a:p>
          <a:p>
            <a:pPr>
              <a:lnSpc>
                <a:spcPct val="90000"/>
              </a:lnSpc>
            </a:pPr>
            <a:r>
              <a:rPr lang="de-DE" sz="900" dirty="0">
                <a:hlinkClick r:id="rId29"/>
              </a:rPr>
              <a:t>https://web.stanford.edu/~hastie/ElemStatLearn</a:t>
            </a:r>
            <a:r>
              <a:rPr lang="de-DE" sz="900">
                <a:hlinkClick r:id="rId29"/>
              </a:rPr>
              <a:t>/</a:t>
            </a:r>
            <a:endParaRPr lang="de-DE" sz="900" dirty="0">
              <a:solidFill>
                <a:schemeClr val="tx2"/>
              </a:solidFill>
            </a:endParaRPr>
          </a:p>
        </p:txBody>
      </p:sp>
      <p:pic>
        <p:nvPicPr>
          <p:cNvPr id="4" name="Grafik 3" descr="Ein Bild, das Text enthält.&#10;&#10;Automatisch generierte Beschreibung">
            <a:hlinkClick r:id="rId30"/>
            <a:extLst>
              <a:ext uri="{FF2B5EF4-FFF2-40B4-BE49-F238E27FC236}">
                <a16:creationId xmlns:a16="http://schemas.microsoft.com/office/drawing/2014/main" id="{B29C1205-3919-B742-BF8E-E49128E7E1A6}"/>
              </a:ext>
            </a:extLst>
          </p:cNvPr>
          <p:cNvPicPr>
            <a:picLocks noChangeAspect="1"/>
          </p:cNvPicPr>
          <p:nvPr/>
        </p:nvPicPr>
        <p:blipFill rotWithShape="1">
          <a:blip r:embed="rId31"/>
          <a:srcRect t="890"/>
          <a:stretch/>
        </p:blipFill>
        <p:spPr>
          <a:xfrm>
            <a:off x="7521283" y="10"/>
            <a:ext cx="4670717" cy="6857990"/>
          </a:xfrm>
          <a:prstGeom prst="rect">
            <a:avLst/>
          </a:prstGeom>
        </p:spPr>
      </p:pic>
    </p:spTree>
    <p:extLst>
      <p:ext uri="{BB962C8B-B14F-4D97-AF65-F5344CB8AC3E}">
        <p14:creationId xmlns:p14="http://schemas.microsoft.com/office/powerpoint/2010/main" val="1062428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60</a:t>
            </a:fld>
            <a:endParaRPr lang="en-US">
              <a:solidFill>
                <a:schemeClr val="tx1">
                  <a:lumMod val="85000"/>
                  <a:lumOff val="15000"/>
                </a:schemeClr>
              </a:solidFill>
            </a:endParaRPr>
          </a:p>
        </p:txBody>
      </p:sp>
      <p:cxnSp>
        <p:nvCxnSpPr>
          <p:cNvPr id="13" name="Gerader Verbinder 5">
            <a:extLst>
              <a:ext uri="{FF2B5EF4-FFF2-40B4-BE49-F238E27FC236}">
                <a16:creationId xmlns:a16="http://schemas.microsoft.com/office/drawing/2014/main" id="{1D2F346B-3462-324F-A4D4-A467F9B54567}"/>
              </a:ext>
            </a:extLst>
          </p:cNvPr>
          <p:cNvCxnSpPr/>
          <p:nvPr/>
        </p:nvCxnSpPr>
        <p:spPr>
          <a:xfrm flipV="1">
            <a:off x="1331176" y="2220360"/>
            <a:ext cx="6624736" cy="129614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74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3"/>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61</a:t>
            </a:fld>
            <a:endParaRPr lang="en-US">
              <a:solidFill>
                <a:schemeClr val="tx1">
                  <a:lumMod val="85000"/>
                  <a:lumOff val="15000"/>
                </a:schemeClr>
              </a:solidFill>
            </a:endParaRPr>
          </a:p>
        </p:txBody>
      </p:sp>
      <p:sp>
        <p:nvSpPr>
          <p:cNvPr id="15" name="Freihandform 14">
            <a:extLst>
              <a:ext uri="{FF2B5EF4-FFF2-40B4-BE49-F238E27FC236}">
                <a16:creationId xmlns:a16="http://schemas.microsoft.com/office/drawing/2014/main" id="{63CB2DE8-6517-1E48-8D35-519E82F83DB9}"/>
              </a:ext>
            </a:extLst>
          </p:cNvPr>
          <p:cNvSpPr/>
          <p:nvPr/>
        </p:nvSpPr>
        <p:spPr>
          <a:xfrm>
            <a:off x="2039155" y="2042011"/>
            <a:ext cx="7263684" cy="2773978"/>
          </a:xfrm>
          <a:custGeom>
            <a:avLst/>
            <a:gdLst>
              <a:gd name="connsiteX0" fmla="*/ 0 w 7263684"/>
              <a:gd name="connsiteY0" fmla="*/ 2602047 h 2773978"/>
              <a:gd name="connsiteX1" fmla="*/ 721217 w 7263684"/>
              <a:gd name="connsiteY1" fmla="*/ 1288401 h 2773978"/>
              <a:gd name="connsiteX2" fmla="*/ 1300766 w 7263684"/>
              <a:gd name="connsiteY2" fmla="*/ 2589168 h 2773978"/>
              <a:gd name="connsiteX3" fmla="*/ 2112135 w 7263684"/>
              <a:gd name="connsiteY3" fmla="*/ 927793 h 2773978"/>
              <a:gd name="connsiteX4" fmla="*/ 2704563 w 7263684"/>
              <a:gd name="connsiteY4" fmla="*/ 2769472 h 2773978"/>
              <a:gd name="connsiteX5" fmla="*/ 3451538 w 7263684"/>
              <a:gd name="connsiteY5" fmla="*/ 270970 h 2773978"/>
              <a:gd name="connsiteX6" fmla="*/ 4198513 w 7263684"/>
              <a:gd name="connsiteY6" fmla="*/ 1996739 h 2773978"/>
              <a:gd name="connsiteX7" fmla="*/ 4816699 w 7263684"/>
              <a:gd name="connsiteY7" fmla="*/ 541427 h 2773978"/>
              <a:gd name="connsiteX8" fmla="*/ 5615189 w 7263684"/>
              <a:gd name="connsiteY8" fmla="*/ 2537652 h 2773978"/>
              <a:gd name="connsiteX9" fmla="*/ 6168980 w 7263684"/>
              <a:gd name="connsiteY9" fmla="*/ 514 h 2773978"/>
              <a:gd name="connsiteX10" fmla="*/ 7057622 w 7263684"/>
              <a:gd name="connsiteY10" fmla="*/ 2318711 h 2773978"/>
              <a:gd name="connsiteX11" fmla="*/ 7263684 w 7263684"/>
              <a:gd name="connsiteY11" fmla="*/ 2640683 h 277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3684" h="2773978">
                <a:moveTo>
                  <a:pt x="0" y="2602047"/>
                </a:moveTo>
                <a:cubicBezTo>
                  <a:pt x="252211" y="1946297"/>
                  <a:pt x="504423" y="1290548"/>
                  <a:pt x="721217" y="1288401"/>
                </a:cubicBezTo>
                <a:cubicBezTo>
                  <a:pt x="938011" y="1286254"/>
                  <a:pt x="1068946" y="2649269"/>
                  <a:pt x="1300766" y="2589168"/>
                </a:cubicBezTo>
                <a:cubicBezTo>
                  <a:pt x="1532586" y="2529067"/>
                  <a:pt x="1878169" y="897742"/>
                  <a:pt x="2112135" y="927793"/>
                </a:cubicBezTo>
                <a:cubicBezTo>
                  <a:pt x="2346101" y="957844"/>
                  <a:pt x="2481329" y="2878943"/>
                  <a:pt x="2704563" y="2769472"/>
                </a:cubicBezTo>
                <a:cubicBezTo>
                  <a:pt x="2927797" y="2660002"/>
                  <a:pt x="3202546" y="399759"/>
                  <a:pt x="3451538" y="270970"/>
                </a:cubicBezTo>
                <a:cubicBezTo>
                  <a:pt x="3700530" y="142181"/>
                  <a:pt x="3970986" y="1951663"/>
                  <a:pt x="4198513" y="1996739"/>
                </a:cubicBezTo>
                <a:cubicBezTo>
                  <a:pt x="4426040" y="2041815"/>
                  <a:pt x="4580587" y="451275"/>
                  <a:pt x="4816699" y="541427"/>
                </a:cubicBezTo>
                <a:cubicBezTo>
                  <a:pt x="5052811" y="631579"/>
                  <a:pt x="5389809" y="2627804"/>
                  <a:pt x="5615189" y="2537652"/>
                </a:cubicBezTo>
                <a:cubicBezTo>
                  <a:pt x="5840569" y="2447500"/>
                  <a:pt x="5928575" y="37004"/>
                  <a:pt x="6168980" y="514"/>
                </a:cubicBezTo>
                <a:cubicBezTo>
                  <a:pt x="6409386" y="-35976"/>
                  <a:pt x="6875171" y="1878683"/>
                  <a:pt x="7057622" y="2318711"/>
                </a:cubicBezTo>
                <a:cubicBezTo>
                  <a:pt x="7240073" y="2758739"/>
                  <a:pt x="7251878" y="2699711"/>
                  <a:pt x="7263684" y="2640683"/>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Do you understand the data fully?</a:t>
            </a:r>
          </a:p>
        </p:txBody>
      </p:sp>
    </p:spTree>
    <p:extLst>
      <p:ext uri="{BB962C8B-B14F-4D97-AF65-F5344CB8AC3E}">
        <p14:creationId xmlns:p14="http://schemas.microsoft.com/office/powerpoint/2010/main" val="4095304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5"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3250"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Sometimes data exploration is all you need</a:t>
            </a:r>
          </a:p>
        </p:txBody>
      </p:sp>
      <p:sp>
        <p:nvSpPr>
          <p:cNvPr id="5325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3257"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258"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453537E5-DEC4-49B3-8F76-C018AF427AF0}" type="slidenum">
              <a:rPr lang="en-GB" altLang="de-DE">
                <a:solidFill>
                  <a:prstClr val="white">
                    <a:lumMod val="75000"/>
                    <a:lumOff val="25000"/>
                  </a:prstClr>
                </a:solidFill>
              </a:rPr>
              <a:pPr>
                <a:spcAft>
                  <a:spcPts val="600"/>
                </a:spcAft>
              </a:pPr>
              <a:t>62</a:t>
            </a:fld>
            <a:endParaRPr lang="en-GB" altLang="de-DE">
              <a:solidFill>
                <a:prstClr val="white">
                  <a:lumMod val="75000"/>
                  <a:lumOff val="25000"/>
                </a:prstClr>
              </a:solidFill>
            </a:endParaRPr>
          </a:p>
        </p:txBody>
      </p:sp>
      <p:graphicFrame>
        <p:nvGraphicFramePr>
          <p:cNvPr id="53259" name="Rectangle 3">
            <a:extLst>
              <a:ext uri="{FF2B5EF4-FFF2-40B4-BE49-F238E27FC236}">
                <a16:creationId xmlns:a16="http://schemas.microsoft.com/office/drawing/2014/main" id="{E5273EA6-430A-442F-B415-6334C02BC3FC}"/>
              </a:ext>
            </a:extLst>
          </p:cNvPr>
          <p:cNvGraphicFramePr/>
          <p:nvPr>
            <p:extLst>
              <p:ext uri="{D42A27DB-BD31-4B8C-83A1-F6EECF244321}">
                <p14:modId xmlns:p14="http://schemas.microsoft.com/office/powerpoint/2010/main" val="15913777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139963"/>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4276" name="Picture 4" descr="hr_schem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36" y="1311572"/>
            <a:ext cx="5476375" cy="4435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275" name="Rectangle 3"/>
          <p:cNvSpPr>
            <a:spLocks noGrp="1" noChangeArrowheads="1"/>
          </p:cNvSpPr>
          <p:nvPr>
            <p:ph type="body" idx="1"/>
          </p:nvPr>
        </p:nvSpPr>
        <p:spPr>
          <a:xfrm>
            <a:off x="6873606" y="2340864"/>
            <a:ext cx="4597758" cy="3793237"/>
          </a:xfrm>
        </p:spPr>
        <p:txBody>
          <a:bodyPr>
            <a:normAutofit/>
          </a:bodyPr>
          <a:lstStyle/>
          <a:p>
            <a:r>
              <a:rPr lang="en-GB" altLang="de-DE" dirty="0">
                <a:solidFill>
                  <a:srgbClr val="FFFFFF"/>
                </a:solidFill>
              </a:rPr>
              <a:t>Hertzsprung (Leiden, 1911) and Russell (Princeton, 1913) had the idea to plot the brightness against the temperature for many stars:</a:t>
            </a:r>
          </a:p>
        </p:txBody>
      </p:sp>
      <p:sp>
        <p:nvSpPr>
          <p:cNvPr id="8" name="Text Box 10">
            <a:extLst>
              <a:ext uri="{FF2B5EF4-FFF2-40B4-BE49-F238E27FC236}">
                <a16:creationId xmlns:a16="http://schemas.microsoft.com/office/drawing/2014/main" id="{1CCFA762-71B9-3F44-88FF-EB8A39D79F34}"/>
              </a:ext>
            </a:extLst>
          </p:cNvPr>
          <p:cNvSpPr txBox="1">
            <a:spLocks noChangeArrowheads="1"/>
          </p:cNvSpPr>
          <p:nvPr/>
        </p:nvSpPr>
        <p:spPr bwMode="auto">
          <a:xfrm>
            <a:off x="6996114"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4"/>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848733599"/>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8DCD415-A6CD-B54B-ADD4-32EAB1E0518D}"/>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de-DE" sz="3600">
                <a:solidFill>
                  <a:schemeClr val="tx1"/>
                </a:solidFill>
              </a:rPr>
              <a:t>For stars close to the sun, they got the following result:</a:t>
            </a:r>
            <a:br>
              <a:rPr lang="en-US" altLang="de-DE" sz="3600">
                <a:solidFill>
                  <a:schemeClr val="tx1"/>
                </a:solidFill>
              </a:rPr>
            </a:br>
            <a:endParaRPr lang="en-US" sz="3600">
              <a:solidFill>
                <a:schemeClr val="tx1"/>
              </a:solidFill>
            </a:endParaRP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local">
            <a:extLst>
              <a:ext uri="{FF2B5EF4-FFF2-40B4-BE49-F238E27FC236}">
                <a16:creationId xmlns:a16="http://schemas.microsoft.com/office/drawing/2014/main" id="{C0D36F02-0DE7-CF42-B18E-D78DF9A0E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5" y="961029"/>
            <a:ext cx="6253164" cy="49553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27484223-DE47-084A-8B78-BAC270A841FB}"/>
              </a:ext>
            </a:extLst>
          </p:cNvPr>
          <p:cNvSpPr txBox="1">
            <a:spLocks noChangeArrowheads="1"/>
          </p:cNvSpPr>
          <p:nvPr/>
        </p:nvSpPr>
        <p:spPr bwMode="auto">
          <a:xfrm>
            <a:off x="7873447"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3"/>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147596995"/>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5BBB067-0DC5-DD49-A1E2-B4A8E516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They saw 4 groups of star types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diagram3">
            <a:extLst>
              <a:ext uri="{FF2B5EF4-FFF2-40B4-BE49-F238E27FC236}">
                <a16:creationId xmlns:a16="http://schemas.microsoft.com/office/drawing/2014/main" id="{1E4621D4-F88B-7B47-925B-9AB7959D6C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3957" y="647808"/>
            <a:ext cx="5652179"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47880"/>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207609" y="366640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75251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581192" y="1507414"/>
            <a:ext cx="5120255" cy="3903332"/>
          </a:xfrm>
        </p:spPr>
        <p:txBody>
          <a:bodyPr anchor="t">
            <a:normAutofit/>
          </a:bodyPr>
          <a:lstStyle/>
          <a:p>
            <a:r>
              <a:rPr lang="en-GB" sz="4000" dirty="0">
                <a:solidFill>
                  <a:schemeClr val="tx1">
                    <a:lumMod val="85000"/>
                    <a:lumOff val="15000"/>
                  </a:schemeClr>
                </a:solidFill>
              </a:rPr>
              <a:t>Classification</a:t>
            </a:r>
          </a:p>
        </p:txBody>
      </p:sp>
      <p:sp>
        <p:nvSpPr>
          <p:cNvPr id="11" name="Rectangle 10">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Inhaltsplatzhalter 3"/>
          <p:cNvSpPr>
            <a:spLocks noGrp="1"/>
          </p:cNvSpPr>
          <p:nvPr>
            <p:ph idx="1"/>
          </p:nvPr>
        </p:nvSpPr>
        <p:spPr>
          <a:xfrm>
            <a:off x="6441743" y="1507415"/>
            <a:ext cx="5169064" cy="3903331"/>
          </a:xfrm>
          <a:ln w="57150">
            <a:noFill/>
          </a:ln>
        </p:spPr>
        <p:txBody>
          <a:bodyPr anchor="t">
            <a:normAutofit/>
          </a:bodyPr>
          <a:lstStyle/>
          <a:p>
            <a:r>
              <a:rPr lang="en-US" sz="2000" dirty="0"/>
              <a:t>Classification is the problem of identifying to which of a set of categories a new observation belongs, on the basis of a training set of data containing observations whose category membership is known</a:t>
            </a:r>
          </a:p>
          <a:p>
            <a:endParaRPr lang="en-US" sz="2000" dirty="0"/>
          </a:p>
        </p:txBody>
      </p:sp>
      <p:sp>
        <p:nvSpPr>
          <p:cNvPr id="15" name="Rectangle 14">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4" descr="Fisher_iris_plot">
            <a:extLst>
              <a:ext uri="{FF2B5EF4-FFF2-40B4-BE49-F238E27FC236}">
                <a16:creationId xmlns:a16="http://schemas.microsoft.com/office/drawing/2014/main" id="{7C628813-1189-B44C-854D-694726382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7" y="3987885"/>
            <a:ext cx="3860717" cy="2845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817B3366-788B-3A4D-8B3B-ABBC20346651}"/>
              </a:ext>
            </a:extLst>
          </p:cNvPr>
          <p:cNvSpPr txBox="1">
            <a:spLocks noChangeArrowheads="1"/>
          </p:cNvSpPr>
          <p:nvPr/>
        </p:nvSpPr>
        <p:spPr bwMode="auto">
          <a:xfrm>
            <a:off x="3999706" y="4338747"/>
            <a:ext cx="827701"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de-AT" altLang="de-DE">
                <a:solidFill>
                  <a:srgbClr val="0000FF"/>
                </a:solidFill>
                <a:latin typeface="Times New Roman" panose="02020603050405020304" pitchFamily="18" charset="0"/>
              </a:rPr>
              <a:t>Setosa</a:t>
            </a:r>
          </a:p>
          <a:p>
            <a:pPr>
              <a:spcBef>
                <a:spcPct val="50000"/>
              </a:spcBef>
            </a:pPr>
            <a:r>
              <a:rPr lang="de-AT" altLang="de-DE">
                <a:solidFill>
                  <a:srgbClr val="00FF00"/>
                </a:solidFill>
                <a:latin typeface="Times New Roman" panose="02020603050405020304" pitchFamily="18" charset="0"/>
              </a:rPr>
              <a:t>Versicolor</a:t>
            </a:r>
          </a:p>
          <a:p>
            <a:pPr>
              <a:spcBef>
                <a:spcPct val="50000"/>
              </a:spcBef>
            </a:pPr>
            <a:r>
              <a:rPr lang="de-AT" altLang="de-DE">
                <a:solidFill>
                  <a:srgbClr val="FF3300"/>
                </a:solidFill>
                <a:latin typeface="Times New Roman" panose="02020603050405020304" pitchFamily="18" charset="0"/>
              </a:rPr>
              <a:t>Verginica</a:t>
            </a:r>
            <a:endParaRPr lang="de-AT" altLang="de-DE" dirty="0">
              <a:solidFill>
                <a:srgbClr val="FF3300"/>
              </a:solidFill>
              <a:latin typeface="Times New Roman" panose="02020603050405020304" pitchFamily="18" charset="0"/>
            </a:endParaRPr>
          </a:p>
        </p:txBody>
      </p:sp>
      <p:pic>
        <p:nvPicPr>
          <p:cNvPr id="12" name="Inhaltsplatzhalter 3">
            <a:extLst>
              <a:ext uri="{FF2B5EF4-FFF2-40B4-BE49-F238E27FC236}">
                <a16:creationId xmlns:a16="http://schemas.microsoft.com/office/drawing/2014/main" id="{C1C806ED-A135-A24B-9EBA-38FC2C96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2" y="3152845"/>
            <a:ext cx="3281632" cy="989959"/>
          </a:xfrm>
          <a:prstGeom prst="rect">
            <a:avLst/>
          </a:prstGeom>
        </p:spPr>
      </p:pic>
      <p:sp>
        <p:nvSpPr>
          <p:cNvPr id="14" name="Textfeld 13">
            <a:extLst>
              <a:ext uri="{FF2B5EF4-FFF2-40B4-BE49-F238E27FC236}">
                <a16:creationId xmlns:a16="http://schemas.microsoft.com/office/drawing/2014/main" id="{8581ACB7-2E90-EE4D-8AA9-8BEABD35B361}"/>
              </a:ext>
            </a:extLst>
          </p:cNvPr>
          <p:cNvSpPr txBox="1"/>
          <p:nvPr/>
        </p:nvSpPr>
        <p:spPr>
          <a:xfrm>
            <a:off x="5807968" y="6628028"/>
            <a:ext cx="4968552" cy="246221"/>
          </a:xfrm>
          <a:prstGeom prst="rect">
            <a:avLst/>
          </a:prstGeom>
          <a:noFill/>
        </p:spPr>
        <p:txBody>
          <a:bodyPr wrap="square" rtlCol="0">
            <a:spAutoFit/>
          </a:bodyPr>
          <a:lstStyle/>
          <a:p>
            <a:r>
              <a:rPr lang="en-GB" sz="1000" dirty="0">
                <a:hlinkClick r:id="rId4"/>
              </a:rPr>
              <a:t>http://dataaspirant.com/2017/01/25/svm-classifier-implemenation-python-scikit-learn/</a:t>
            </a:r>
            <a:r>
              <a:rPr lang="en-GB" sz="1000" dirty="0"/>
              <a:t> </a:t>
            </a:r>
          </a:p>
        </p:txBody>
      </p:sp>
    </p:spTree>
    <p:extLst>
      <p:ext uri="{BB962C8B-B14F-4D97-AF65-F5344CB8AC3E}">
        <p14:creationId xmlns:p14="http://schemas.microsoft.com/office/powerpoint/2010/main" val="441185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6" y="1716277"/>
            <a:ext cx="5476375" cy="3625910"/>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dirty="0">
                <a:solidFill>
                  <a:srgbClr val="FFFFFF"/>
                </a:solidFill>
              </a:rPr>
              <a:t>Regression</a:t>
            </a:r>
          </a:p>
        </p:txBody>
      </p:sp>
      <p:sp>
        <p:nvSpPr>
          <p:cNvPr id="3" name="Inhaltsplatzhalter 2"/>
          <p:cNvSpPr>
            <a:spLocks noGrp="1"/>
          </p:cNvSpPr>
          <p:nvPr>
            <p:ph idx="1"/>
          </p:nvPr>
        </p:nvSpPr>
        <p:spPr>
          <a:xfrm>
            <a:off x="6873606" y="2340864"/>
            <a:ext cx="4597758" cy="3793237"/>
          </a:xfrm>
        </p:spPr>
        <p:txBody>
          <a:bodyPr>
            <a:normAutofit/>
          </a:bodyPr>
          <a:lstStyle/>
          <a:p>
            <a:r>
              <a:rPr lang="en-US" dirty="0">
                <a:solidFill>
                  <a:srgbClr val="FFFFFF"/>
                </a:solidFill>
              </a:rPr>
              <a:t>is the processes of estimating the relationships among variables. It includes many techniques for modeling and analyzing several variables, when the focus is on the relationship between a dependent variable and one or more independent variables (or 'predictors')</a:t>
            </a:r>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899319398"/>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5A7AB42-7453-0948-B13C-6A7FC11F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All models are wrong but some are useful</a:t>
            </a:r>
            <a:br>
              <a:rPr lang="en-US" sz="3600" dirty="0">
                <a:solidFill>
                  <a:schemeClr val="tx1"/>
                </a:solidFill>
              </a:rPr>
            </a:br>
            <a:endParaRPr lang="en-US" sz="3600" dirty="0">
              <a:solidFill>
                <a:schemeClr val="tx1"/>
              </a:solidFill>
            </a:endParaRPr>
          </a:p>
        </p:txBody>
      </p:sp>
      <p:pic>
        <p:nvPicPr>
          <p:cNvPr id="4" name="Inhaltsplatzhalter 4">
            <a:extLst>
              <a:ext uri="{FF2B5EF4-FFF2-40B4-BE49-F238E27FC236}">
                <a16:creationId xmlns:a16="http://schemas.microsoft.com/office/drawing/2014/main" id="{AA9A3084-8E41-944C-A2F2-30626CCCD9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963" b="26212"/>
          <a:stretch/>
        </p:blipFill>
        <p:spPr>
          <a:xfrm>
            <a:off x="20" y="10"/>
            <a:ext cx="7537685" cy="6857990"/>
          </a:xfrm>
          <a:prstGeom prst="rect">
            <a:avLst/>
          </a:prstGeom>
        </p:spPr>
      </p:pic>
      <p:sp>
        <p:nvSpPr>
          <p:cNvPr id="29"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extfeld 21">
            <a:extLst>
              <a:ext uri="{FF2B5EF4-FFF2-40B4-BE49-F238E27FC236}">
                <a16:creationId xmlns:a16="http://schemas.microsoft.com/office/drawing/2014/main" id="{78BFBF36-2693-D545-97D6-05964E69ACA4}"/>
              </a:ext>
            </a:extLst>
          </p:cNvPr>
          <p:cNvSpPr txBox="1"/>
          <p:nvPr/>
        </p:nvSpPr>
        <p:spPr>
          <a:xfrm>
            <a:off x="8128400" y="3833764"/>
            <a:ext cx="336662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George E.P. Box, 1978</a:t>
            </a:r>
            <a:endParaRPr kumimoji="0" lang="en-GB" sz="2400" b="0" i="0" u="none" strike="noStrike" kern="0" cap="none" spc="0" normalizeH="0" baseline="0" noProof="0" dirty="0">
              <a:ln>
                <a:noFill/>
              </a:ln>
              <a:solidFill>
                <a:srgbClr val="FFFFFF"/>
              </a:solidFill>
              <a:effectLst/>
              <a:uLnTx/>
              <a:uFillTx/>
            </a:endParaRPr>
          </a:p>
        </p:txBody>
      </p:sp>
      <p:sp>
        <p:nvSpPr>
          <p:cNvPr id="31" name="Textfeld 30">
            <a:extLst>
              <a:ext uri="{FF2B5EF4-FFF2-40B4-BE49-F238E27FC236}">
                <a16:creationId xmlns:a16="http://schemas.microsoft.com/office/drawing/2014/main" id="{B6EE7DEC-9F15-A842-A73D-BF42809DB29A}"/>
              </a:ext>
            </a:extLst>
          </p:cNvPr>
          <p:cNvSpPr txBox="1"/>
          <p:nvPr/>
        </p:nvSpPr>
        <p:spPr>
          <a:xfrm>
            <a:off x="4144529" y="6594656"/>
            <a:ext cx="676875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By </a:t>
            </a:r>
            <a:r>
              <a:rPr kumimoji="0" lang="en-GB" sz="1000" b="0" i="0" u="none" strike="noStrike" kern="0" cap="none" spc="0" normalizeH="0" baseline="0" noProof="0" dirty="0" err="1">
                <a:ln>
                  <a:noFill/>
                </a:ln>
                <a:solidFill>
                  <a:srgbClr val="FFFFFF"/>
                </a:solidFill>
                <a:effectLst/>
                <a:uLnTx/>
                <a:uFillTx/>
              </a:rPr>
              <a:t>DavidMCEddy</a:t>
            </a:r>
            <a:r>
              <a:rPr kumimoji="0" lang="en-GB" sz="1000" b="0" i="0" u="none" strike="noStrike" kern="0" cap="none" spc="0" normalizeH="0" baseline="0" noProof="0" dirty="0">
                <a:ln>
                  <a:noFill/>
                </a:ln>
                <a:solidFill>
                  <a:srgbClr val="FFFFFF"/>
                </a:solidFill>
                <a:effectLst/>
                <a:uLnTx/>
                <a:uFillTx/>
              </a:rPr>
              <a:t> at </a:t>
            </a:r>
            <a:r>
              <a:rPr kumimoji="0" lang="en-GB" sz="1000" b="0" i="0" u="none" strike="noStrike" kern="0" cap="none" spc="0" normalizeH="0" baseline="0" noProof="0" dirty="0" err="1">
                <a:ln>
                  <a:noFill/>
                </a:ln>
                <a:solidFill>
                  <a:srgbClr val="FFFFFF"/>
                </a:solidFill>
                <a:effectLst/>
                <a:uLnTx/>
                <a:uFillTx/>
              </a:rPr>
              <a:t>en.wikipedia</a:t>
            </a:r>
            <a:r>
              <a:rPr kumimoji="0" lang="en-GB" sz="1000" b="0" i="0" u="none" strike="noStrike" kern="0" cap="none" spc="0" normalizeH="0" baseline="0" noProof="0" dirty="0">
                <a:ln>
                  <a:noFill/>
                </a:ln>
                <a:solidFill>
                  <a:srgbClr val="FFFFFF"/>
                </a:solidFill>
                <a:effectLst/>
                <a:uLnTx/>
                <a:uFillTx/>
              </a:rPr>
              <a:t>, CC BY-SA 3. 0, https://commons.wikimedia.org/w/index.php?curid=14941622</a:t>
            </a:r>
          </a:p>
        </p:txBody>
      </p:sp>
    </p:spTree>
    <p:extLst>
      <p:ext uri="{BB962C8B-B14F-4D97-AF65-F5344CB8AC3E}">
        <p14:creationId xmlns:p14="http://schemas.microsoft.com/office/powerpoint/2010/main" val="229232196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D4C37-0E42-C04B-9120-32089E6277FB}"/>
              </a:ext>
            </a:extLst>
          </p:cNvPr>
          <p:cNvSpPr>
            <a:spLocks noGrp="1"/>
          </p:cNvSpPr>
          <p:nvPr>
            <p:ph type="title"/>
          </p:nvPr>
        </p:nvSpPr>
        <p:spPr/>
        <p:txBody>
          <a:bodyPr/>
          <a:lstStyle/>
          <a:p>
            <a:r>
              <a:rPr lang="de-DE" dirty="0"/>
              <a:t>Danksagung für Unterstützung bei Materialien</a:t>
            </a:r>
          </a:p>
        </p:txBody>
      </p:sp>
      <p:sp>
        <p:nvSpPr>
          <p:cNvPr id="3" name="Inhaltsplatzhalter 2">
            <a:extLst>
              <a:ext uri="{FF2B5EF4-FFF2-40B4-BE49-F238E27FC236}">
                <a16:creationId xmlns:a16="http://schemas.microsoft.com/office/drawing/2014/main" id="{84D91575-8A43-2F40-ABA5-5A33FDC0742D}"/>
              </a:ext>
            </a:extLst>
          </p:cNvPr>
          <p:cNvSpPr>
            <a:spLocks noGrp="1"/>
          </p:cNvSpPr>
          <p:nvPr>
            <p:ph idx="1"/>
          </p:nvPr>
        </p:nvSpPr>
        <p:spPr/>
        <p:txBody>
          <a:bodyPr/>
          <a:lstStyle/>
          <a:p>
            <a:r>
              <a:rPr lang="de-DE" dirty="0" err="1"/>
              <a:t>Allan</a:t>
            </a:r>
            <a:r>
              <a:rPr lang="de-DE" dirty="0"/>
              <a:t> </a:t>
            </a:r>
            <a:r>
              <a:rPr lang="de-DE" dirty="0" err="1"/>
              <a:t>Hanbury</a:t>
            </a:r>
            <a:endParaRPr lang="de-DE" dirty="0"/>
          </a:p>
          <a:p>
            <a:r>
              <a:rPr lang="en-GB" dirty="0"/>
              <a:t>Mohamed Auf</a:t>
            </a:r>
          </a:p>
          <a:p>
            <a:r>
              <a:rPr lang="en-GB" dirty="0"/>
              <a:t>Andrew Poulter</a:t>
            </a:r>
            <a:endParaRPr lang="de-DE" dirty="0"/>
          </a:p>
        </p:txBody>
      </p:sp>
    </p:spTree>
    <p:extLst>
      <p:ext uri="{BB962C8B-B14F-4D97-AF65-F5344CB8AC3E}">
        <p14:creationId xmlns:p14="http://schemas.microsoft.com/office/powerpoint/2010/main" val="1536156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r="1" b="29840"/>
          <a:stretch/>
        </p:blipFill>
        <p:spPr>
          <a:xfrm>
            <a:off x="453302" y="457200"/>
            <a:ext cx="7588885" cy="5899650"/>
          </a:xfrm>
          <a:prstGeom prst="rect">
            <a:avLst/>
          </a:prstGeom>
        </p:spPr>
      </p:pic>
      <p:sp>
        <p:nvSpPr>
          <p:cNvPr id="22" name="Rectangle 2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Spherical Cows</a:t>
            </a:r>
          </a:p>
        </p:txBody>
      </p:sp>
      <p:sp>
        <p:nvSpPr>
          <p:cNvPr id="24" name="Rectangle 2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Textfeld 12">
            <a:extLst>
              <a:ext uri="{FF2B5EF4-FFF2-40B4-BE49-F238E27FC236}">
                <a16:creationId xmlns:a16="http://schemas.microsoft.com/office/drawing/2014/main" id="{1B057C5B-AF43-2640-B6E0-EC6216100D31}"/>
              </a:ext>
            </a:extLst>
          </p:cNvPr>
          <p:cNvSpPr txBox="1"/>
          <p:nvPr/>
        </p:nvSpPr>
        <p:spPr>
          <a:xfrm>
            <a:off x="6023992" y="6128862"/>
            <a:ext cx="4752528" cy="707886"/>
          </a:xfrm>
          <a:prstGeom prst="rect">
            <a:avLst/>
          </a:prstGeom>
          <a:noFill/>
        </p:spPr>
        <p:txBody>
          <a:bodyPr wrap="square" rtlCol="0">
            <a:spAutoFit/>
          </a:bodyPr>
          <a:lstStyle/>
          <a:p>
            <a:r>
              <a:rPr lang="en-US" sz="800"/>
              <a:t>By Ingrid Kallick (http://www.ikallick.com) - The image was created by Ingrid Kallick for the program cover of the 1996 annual meeting of the American Astronomical Association. An earlier version was created for the National Center for Supercomputing Applications. The artist gave permission for use to the University of Wisconsin Department of Astronomy. The STScI subsequently used the image. http://www.ikallick.com, Public Domain, https://commons.wikimedia.org/w/index.php?curid=3498985</a:t>
            </a:r>
            <a:endParaRPr lang="en-GB" sz="800" dirty="0"/>
          </a:p>
        </p:txBody>
      </p:sp>
    </p:spTree>
    <p:extLst>
      <p:ext uri="{BB962C8B-B14F-4D97-AF65-F5344CB8AC3E}">
        <p14:creationId xmlns:p14="http://schemas.microsoft.com/office/powerpoint/2010/main" val="2775128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69643" y="1037967"/>
            <a:ext cx="3054091" cy="4709131"/>
          </a:xfrm>
        </p:spPr>
        <p:txBody>
          <a:bodyPr anchor="ctr">
            <a:normAutofit/>
          </a:bodyPr>
          <a:lstStyle/>
          <a:p>
            <a:r>
              <a:rPr lang="en-GB">
                <a:solidFill>
                  <a:srgbClr val="FFFEFF"/>
                </a:solidFill>
              </a:rPr>
              <a:t>Fit the Model</a:t>
            </a:r>
          </a:p>
        </p:txBody>
      </p:sp>
      <p:sp>
        <p:nvSpPr>
          <p:cNvPr id="14" name="Rectangle 13">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FD5D8B2A-BBCF-4A03-B208-36BFD0F1F034}"/>
              </a:ext>
            </a:extLst>
          </p:cNvPr>
          <p:cNvGraphicFramePr>
            <a:graphicFrameLocks noGrp="1"/>
          </p:cNvGraphicFramePr>
          <p:nvPr>
            <p:ph idx="1"/>
            <p:extLst>
              <p:ext uri="{D42A27DB-BD31-4B8C-83A1-F6EECF244321}">
                <p14:modId xmlns:p14="http://schemas.microsoft.com/office/powerpoint/2010/main" val="584187546"/>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928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4DB9B3A7-BB7B-43A1-B91F-7BE7E8B1F359}" type="slidenum">
              <a:rPr lang="en-GB" altLang="de-DE"/>
              <a:pPr/>
              <a:t>72</a:t>
            </a:fld>
            <a:endParaRPr lang="en-GB" altLang="de-DE"/>
          </a:p>
        </p:txBody>
      </p:sp>
      <p:pic>
        <p:nvPicPr>
          <p:cNvPr id="175108" name="Picture 4" descr="plot_without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07374"/>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5109" name="Line 5"/>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5110" name="Text Box 6"/>
          <p:cNvSpPr txBox="1">
            <a:spLocks noChangeArrowheads="1"/>
          </p:cNvSpPr>
          <p:nvPr/>
        </p:nvSpPr>
        <p:spPr bwMode="auto">
          <a:xfrm>
            <a:off x="8040688" y="2133600"/>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6" name="Rectangle 2"/>
          <p:cNvSpPr txBox="1">
            <a:spLocks noChangeArrowheads="1"/>
          </p:cNvSpPr>
          <p:nvPr/>
        </p:nvSpPr>
        <p:spPr>
          <a:xfrm>
            <a:off x="3081339" y="346176"/>
            <a:ext cx="7335837" cy="490537"/>
          </a:xfrm>
          <a:prstGeom prst="rect">
            <a:avLst/>
          </a:prstGeom>
        </p:spPr>
        <p:txBody>
          <a:bodyPr/>
          <a:lstStyle>
            <a:lvl1pPr algn="r" rtl="0" eaLnBrk="1" fontAlgn="base" hangingPunct="1">
              <a:spcBef>
                <a:spcPct val="0"/>
              </a:spcBef>
              <a:spcAft>
                <a:spcPct val="0"/>
              </a:spcAft>
              <a:defRPr sz="2400" b="1">
                <a:solidFill>
                  <a:schemeClr val="tx2"/>
                </a:solidFill>
                <a:latin typeface="+mj-lt"/>
                <a:ea typeface="+mj-ea"/>
                <a:cs typeface="+mj-cs"/>
              </a:defRPr>
            </a:lvl1pPr>
            <a:lvl2pPr algn="r" rtl="0" eaLnBrk="1" fontAlgn="base" hangingPunct="1">
              <a:spcBef>
                <a:spcPct val="0"/>
              </a:spcBef>
              <a:spcAft>
                <a:spcPct val="0"/>
              </a:spcAft>
              <a:defRPr sz="2400" b="1">
                <a:solidFill>
                  <a:schemeClr val="tx2"/>
                </a:solidFill>
                <a:latin typeface="Arial" charset="0"/>
              </a:defRPr>
            </a:lvl2pPr>
            <a:lvl3pPr algn="r" rtl="0" eaLnBrk="1" fontAlgn="base" hangingPunct="1">
              <a:spcBef>
                <a:spcPct val="0"/>
              </a:spcBef>
              <a:spcAft>
                <a:spcPct val="0"/>
              </a:spcAft>
              <a:defRPr sz="2400" b="1">
                <a:solidFill>
                  <a:schemeClr val="tx2"/>
                </a:solidFill>
                <a:latin typeface="Arial" charset="0"/>
              </a:defRPr>
            </a:lvl3pPr>
            <a:lvl4pPr algn="r" rtl="0" eaLnBrk="1" fontAlgn="base" hangingPunct="1">
              <a:spcBef>
                <a:spcPct val="0"/>
              </a:spcBef>
              <a:spcAft>
                <a:spcPct val="0"/>
              </a:spcAft>
              <a:defRPr sz="2400" b="1">
                <a:solidFill>
                  <a:schemeClr val="tx2"/>
                </a:solidFill>
                <a:latin typeface="Arial" charset="0"/>
              </a:defRPr>
            </a:lvl4pPr>
            <a:lvl5pPr algn="r" rtl="0" eaLnBrk="1" fontAlgn="base" hangingPunct="1">
              <a:spcBef>
                <a:spcPct val="0"/>
              </a:spcBef>
              <a:spcAft>
                <a:spcPct val="0"/>
              </a:spcAft>
              <a:defRPr sz="2400" b="1">
                <a:solidFill>
                  <a:schemeClr val="tx2"/>
                </a:solidFill>
                <a:latin typeface="Arial" charset="0"/>
              </a:defRPr>
            </a:lvl5pPr>
            <a:lvl6pPr marL="457200" algn="r" rtl="0" eaLnBrk="1" fontAlgn="base" hangingPunct="1">
              <a:spcBef>
                <a:spcPct val="0"/>
              </a:spcBef>
              <a:spcAft>
                <a:spcPct val="0"/>
              </a:spcAft>
              <a:defRPr sz="2400" b="1">
                <a:solidFill>
                  <a:schemeClr val="tx2"/>
                </a:solidFill>
                <a:latin typeface="Arial" charset="0"/>
              </a:defRPr>
            </a:lvl6pPr>
            <a:lvl7pPr marL="914400" algn="r" rtl="0" eaLnBrk="1" fontAlgn="base" hangingPunct="1">
              <a:spcBef>
                <a:spcPct val="0"/>
              </a:spcBef>
              <a:spcAft>
                <a:spcPct val="0"/>
              </a:spcAft>
              <a:defRPr sz="2400" b="1">
                <a:solidFill>
                  <a:schemeClr val="tx2"/>
                </a:solidFill>
                <a:latin typeface="Arial" charset="0"/>
              </a:defRPr>
            </a:lvl7pPr>
            <a:lvl8pPr marL="1371600" algn="r" rtl="0" eaLnBrk="1" fontAlgn="base" hangingPunct="1">
              <a:spcBef>
                <a:spcPct val="0"/>
              </a:spcBef>
              <a:spcAft>
                <a:spcPct val="0"/>
              </a:spcAft>
              <a:defRPr sz="2400" b="1">
                <a:solidFill>
                  <a:schemeClr val="tx2"/>
                </a:solidFill>
                <a:latin typeface="Arial" charset="0"/>
              </a:defRPr>
            </a:lvl8pPr>
            <a:lvl9pPr marL="1828800" algn="r" rtl="0" eaLnBrk="1" fontAlgn="base" hangingPunct="1">
              <a:spcBef>
                <a:spcPct val="0"/>
              </a:spcBef>
              <a:spcAft>
                <a:spcPct val="0"/>
              </a:spcAft>
              <a:defRPr sz="2400" b="1">
                <a:solidFill>
                  <a:schemeClr val="tx2"/>
                </a:solidFill>
                <a:latin typeface="Arial" charset="0"/>
              </a:defRPr>
            </a:lvl9pPr>
          </a:lstStyle>
          <a:p>
            <a:r>
              <a:rPr lang="en-GB" altLang="de-DE" kern="0" dirty="0"/>
              <a:t>Bias and Variance for Regression</a:t>
            </a:r>
          </a:p>
        </p:txBody>
      </p:sp>
      <p:sp>
        <p:nvSpPr>
          <p:cNvPr id="2" name="Rechteck 1"/>
          <p:cNvSpPr/>
          <p:nvPr/>
        </p:nvSpPr>
        <p:spPr>
          <a:xfrm>
            <a:off x="2142061" y="996722"/>
            <a:ext cx="4572000" cy="830997"/>
          </a:xfrm>
          <a:prstGeom prst="rect">
            <a:avLst/>
          </a:prstGeom>
        </p:spPr>
        <p:txBody>
          <a:bodyPr>
            <a:spAutoFit/>
          </a:bodyPr>
          <a:lstStyle/>
          <a:p>
            <a:r>
              <a:rPr lang="en-GB" altLang="de-DE" sz="2400" dirty="0"/>
              <a:t>The (unknown) function that we are trying to estimate is </a:t>
            </a:r>
            <a:r>
              <a:rPr lang="en-GB" altLang="de-DE" sz="2400" i="1" dirty="0"/>
              <a:t>F</a:t>
            </a:r>
            <a:r>
              <a:rPr lang="en-GB" altLang="de-DE" sz="2400" dirty="0"/>
              <a:t>(</a:t>
            </a:r>
            <a:r>
              <a:rPr lang="en-GB" altLang="de-DE" sz="2400" b="1" dirty="0"/>
              <a:t>x</a:t>
            </a:r>
            <a:r>
              <a:rPr lang="en-GB" altLang="de-DE" sz="2400" dirty="0"/>
              <a:t>)</a:t>
            </a:r>
          </a:p>
        </p:txBody>
      </p:sp>
    </p:spTree>
    <p:extLst>
      <p:ext uri="{BB962C8B-B14F-4D97-AF65-F5344CB8AC3E}">
        <p14:creationId xmlns:p14="http://schemas.microsoft.com/office/powerpoint/2010/main" val="2124105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EA75D414-B8CD-4CD4-9B44-44AA36D03498}" type="slidenum">
              <a:rPr lang="en-GB" altLang="de-DE"/>
              <a:pPr/>
              <a:t>73</a:t>
            </a:fld>
            <a:endParaRPr lang="en-GB" altLang="de-DE"/>
          </a:p>
        </p:txBody>
      </p:sp>
      <p:sp>
        <p:nvSpPr>
          <p:cNvPr id="172034"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2036" name="Picture 4"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2038" name="Text Box 6"/>
          <p:cNvSpPr txBox="1">
            <a:spLocks noChangeArrowheads="1"/>
          </p:cNvSpPr>
          <p:nvPr/>
        </p:nvSpPr>
        <p:spPr bwMode="auto">
          <a:xfrm>
            <a:off x="6672263" y="3284538"/>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dirty="0">
                <a:latin typeface="Script MT Bold" panose="03040602040607080904" pitchFamily="66" charset="0"/>
              </a:rPr>
              <a:t>D</a:t>
            </a:r>
            <a:r>
              <a:rPr lang="de-AT" altLang="de-DE" sz="2400" dirty="0">
                <a:sym typeface="Lucida Bright Math Symbol" pitchFamily="2" charset="2"/>
              </a:rPr>
              <a:t> </a:t>
            </a:r>
            <a:r>
              <a:rPr lang="de-AT" altLang="de-DE" sz="2400" dirty="0">
                <a:latin typeface="Times New Roman" panose="02020603050405020304" pitchFamily="18" charset="0"/>
                <a:sym typeface="Lucida Bright Math Symbol" pitchFamily="2" charset="2"/>
              </a:rPr>
              <a:t>: </a:t>
            </a:r>
            <a:r>
              <a:rPr lang="de-AT" altLang="de-DE" sz="2400" i="1" dirty="0">
                <a:latin typeface="Times New Roman" panose="02020603050405020304" pitchFamily="18" charset="0"/>
                <a:sym typeface="Lucida Bright Math Symbol" pitchFamily="2" charset="2"/>
              </a:rPr>
              <a:t>n</a:t>
            </a:r>
            <a:r>
              <a:rPr lang="de-AT" altLang="de-DE" sz="2400" dirty="0">
                <a:latin typeface="Times New Roman" panose="02020603050405020304" pitchFamily="18" charset="0"/>
                <a:sym typeface="Lucida Bright Math Symbol" pitchFamily="2" charset="2"/>
              </a:rPr>
              <a:t> = 14  </a:t>
            </a:r>
            <a:endParaRPr lang="en-GB" altLang="de-DE" sz="2400" dirty="0">
              <a:sym typeface="Lucida Bright Math Symbol" pitchFamily="2" charset="2"/>
            </a:endParaRPr>
          </a:p>
        </p:txBody>
      </p:sp>
      <p:sp>
        <p:nvSpPr>
          <p:cNvPr id="2" name="Rechteck 1"/>
          <p:cNvSpPr/>
          <p:nvPr/>
        </p:nvSpPr>
        <p:spPr>
          <a:xfrm>
            <a:off x="2075186" y="522973"/>
            <a:ext cx="4572000" cy="830997"/>
          </a:xfrm>
          <a:prstGeom prst="rect">
            <a:avLst/>
          </a:prstGeom>
        </p:spPr>
        <p:txBody>
          <a:bodyPr>
            <a:spAutoFit/>
          </a:bodyPr>
          <a:lstStyle/>
          <a:p>
            <a:r>
              <a:rPr lang="en-GB" altLang="de-DE" sz="2400" dirty="0"/>
              <a:t>We estimate </a:t>
            </a:r>
            <a:r>
              <a:rPr lang="en-GB" altLang="de-DE" sz="2400" i="1" dirty="0"/>
              <a:t>F</a:t>
            </a:r>
            <a:r>
              <a:rPr lang="en-GB" altLang="de-DE" sz="2400" dirty="0"/>
              <a:t>(</a:t>
            </a:r>
            <a:r>
              <a:rPr lang="en-GB" altLang="de-DE" sz="2400" b="1" dirty="0"/>
              <a:t>x</a:t>
            </a:r>
            <a:r>
              <a:rPr lang="en-GB" altLang="de-DE" sz="2400" dirty="0"/>
              <a:t>) using a set </a:t>
            </a:r>
            <a:r>
              <a:rPr lang="en-GB" altLang="de-DE" sz="2400" dirty="0">
                <a:latin typeface="Script MT Bold" panose="03040602040607080904" pitchFamily="66" charset="0"/>
              </a:rPr>
              <a:t>D</a:t>
            </a:r>
            <a:r>
              <a:rPr lang="en-GB" altLang="de-DE" sz="2400" dirty="0"/>
              <a:t> of </a:t>
            </a:r>
            <a:r>
              <a:rPr lang="en-GB" altLang="de-DE" sz="2400" i="1" dirty="0"/>
              <a:t>n</a:t>
            </a:r>
            <a:r>
              <a:rPr lang="en-GB" altLang="de-DE" sz="2400" dirty="0"/>
              <a:t> samples</a:t>
            </a:r>
          </a:p>
        </p:txBody>
      </p:sp>
    </p:spTree>
    <p:extLst>
      <p:ext uri="{BB962C8B-B14F-4D97-AF65-F5344CB8AC3E}">
        <p14:creationId xmlns:p14="http://schemas.microsoft.com/office/powerpoint/2010/main" val="1381022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p:cNvSpPr>
            <a:spLocks noGrp="1"/>
          </p:cNvSpPr>
          <p:nvPr>
            <p:ph type="sldNum" sz="quarter" idx="4294967295"/>
          </p:nvPr>
        </p:nvSpPr>
        <p:spPr>
          <a:xfrm>
            <a:off x="8077200" y="6245225"/>
            <a:ext cx="2133600" cy="476250"/>
          </a:xfrm>
          <a:prstGeom prst="rect">
            <a:avLst/>
          </a:prstGeom>
        </p:spPr>
        <p:txBody>
          <a:bodyPr/>
          <a:lstStyle/>
          <a:p>
            <a:fld id="{3C012050-F0FC-4EAC-B094-0682278717AA}" type="slidenum">
              <a:rPr lang="en-GB" altLang="de-DE"/>
              <a:pPr/>
              <a:t>74</a:t>
            </a:fld>
            <a:endParaRPr lang="en-GB" altLang="de-DE"/>
          </a:p>
        </p:txBody>
      </p:sp>
      <p:sp>
        <p:nvSpPr>
          <p:cNvPr id="176130"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6131" name="Picture 3"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6133" name="Line 5"/>
          <p:cNvSpPr>
            <a:spLocks noChangeShapeType="1"/>
          </p:cNvSpPr>
          <p:nvPr/>
        </p:nvSpPr>
        <p:spPr bwMode="auto">
          <a:xfrm flipV="1">
            <a:off x="3216276" y="1411288"/>
            <a:ext cx="5688013" cy="266541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4" name="Line 6"/>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6" name="Text Box 8"/>
          <p:cNvSpPr txBox="1">
            <a:spLocks noChangeArrowheads="1"/>
          </p:cNvSpPr>
          <p:nvPr/>
        </p:nvSpPr>
        <p:spPr bwMode="auto">
          <a:xfrm>
            <a:off x="3071813" y="30686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i="1" dirty="0">
                <a:latin typeface="Times New Roman" panose="02020603050405020304" pitchFamily="18" charset="0"/>
              </a:rPr>
              <a:t>g</a:t>
            </a:r>
            <a:r>
              <a:rPr lang="de-AT" altLang="de-DE" sz="2400" dirty="0">
                <a:latin typeface="Times New Roman" panose="02020603050405020304" pitchFamily="18" charset="0"/>
              </a:rPr>
              <a:t>(</a:t>
            </a:r>
            <a:r>
              <a:rPr lang="de-AT" altLang="de-DE" sz="2400" i="1" dirty="0">
                <a:latin typeface="Times New Roman" panose="02020603050405020304" pitchFamily="18" charset="0"/>
              </a:rPr>
              <a:t>x</a:t>
            </a:r>
            <a:r>
              <a:rPr lang="de-AT" altLang="de-DE" sz="2400" dirty="0">
                <a:latin typeface="Times New Roman" panose="02020603050405020304" pitchFamily="18" charset="0"/>
              </a:rPr>
              <a:t>;</a:t>
            </a:r>
            <a:r>
              <a:rPr lang="de-AT" altLang="de-DE" sz="2400" dirty="0"/>
              <a:t> </a:t>
            </a:r>
            <a:r>
              <a:rPr lang="de-AT" altLang="de-DE" sz="2400" dirty="0">
                <a:latin typeface="Script MT Bold" panose="03040602040607080904" pitchFamily="66" charset="0"/>
              </a:rPr>
              <a:t>D</a:t>
            </a:r>
            <a:r>
              <a:rPr lang="de-AT" altLang="de-DE" sz="2400" dirty="0">
                <a:latin typeface="Times New Roman" panose="02020603050405020304" pitchFamily="18" charset="0"/>
              </a:rPr>
              <a:t>)</a:t>
            </a:r>
            <a:r>
              <a:rPr lang="de-AT" altLang="de-DE" dirty="0"/>
              <a:t> </a:t>
            </a:r>
            <a:endParaRPr lang="en-GB" altLang="de-DE" dirty="0"/>
          </a:p>
        </p:txBody>
      </p:sp>
      <p:sp>
        <p:nvSpPr>
          <p:cNvPr id="176137" name="Text Box 9"/>
          <p:cNvSpPr txBox="1">
            <a:spLocks noChangeArrowheads="1"/>
          </p:cNvSpPr>
          <p:nvPr/>
        </p:nvSpPr>
        <p:spPr bwMode="auto">
          <a:xfrm>
            <a:off x="8328025" y="765175"/>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2" name="Rechteck 1"/>
          <p:cNvSpPr/>
          <p:nvPr/>
        </p:nvSpPr>
        <p:spPr>
          <a:xfrm>
            <a:off x="2047875" y="589261"/>
            <a:ext cx="4572000" cy="830997"/>
          </a:xfrm>
          <a:prstGeom prst="rect">
            <a:avLst/>
          </a:prstGeom>
        </p:spPr>
        <p:txBody>
          <a:bodyPr>
            <a:spAutoFit/>
          </a:bodyPr>
          <a:lstStyle/>
          <a:p>
            <a:r>
              <a:rPr lang="en-GB" altLang="de-DE" sz="2400" dirty="0"/>
              <a:t>The estimated function is written as </a:t>
            </a:r>
            <a:r>
              <a:rPr lang="en-GB" altLang="de-DE" sz="2400" i="1" dirty="0"/>
              <a:t>g</a:t>
            </a:r>
            <a:r>
              <a:rPr lang="en-GB" altLang="de-DE" sz="2400" dirty="0"/>
              <a:t>(</a:t>
            </a:r>
            <a:r>
              <a:rPr lang="en-GB" altLang="de-DE" sz="2400" b="1" dirty="0"/>
              <a:t>x</a:t>
            </a:r>
            <a:r>
              <a:rPr lang="en-GB" altLang="de-DE" sz="2400" dirty="0"/>
              <a:t>; </a:t>
            </a:r>
            <a:r>
              <a:rPr lang="en-GB" altLang="de-DE" sz="2400" dirty="0">
                <a:latin typeface="Script MT Bold" panose="03040602040607080904" pitchFamily="66" charset="0"/>
              </a:rPr>
              <a:t>D</a:t>
            </a:r>
            <a:r>
              <a:rPr lang="en-GB" altLang="de-DE" sz="2400" dirty="0"/>
              <a:t>) </a:t>
            </a:r>
            <a:endParaRPr lang="en-GB" sz="2400" dirty="0"/>
          </a:p>
        </p:txBody>
      </p:sp>
      <p:sp>
        <p:nvSpPr>
          <p:cNvPr id="3" name="Rechteck 2"/>
          <p:cNvSpPr/>
          <p:nvPr/>
        </p:nvSpPr>
        <p:spPr>
          <a:xfrm>
            <a:off x="5591944" y="3930823"/>
            <a:ext cx="4777680" cy="2308324"/>
          </a:xfrm>
          <a:prstGeom prst="rect">
            <a:avLst/>
          </a:prstGeom>
        </p:spPr>
        <p:txBody>
          <a:bodyPr wrap="square">
            <a:spAutoFit/>
          </a:bodyPr>
          <a:lstStyle/>
          <a:p>
            <a:r>
              <a:rPr lang="de-AT" altLang="de-DE" sz="2400" dirty="0" err="1"/>
              <a:t>It</a:t>
            </a:r>
            <a:r>
              <a:rPr lang="de-AT" altLang="de-DE" sz="2400" dirty="0"/>
              <a:t> </a:t>
            </a:r>
            <a:r>
              <a:rPr lang="de-AT" altLang="de-DE" sz="2400" dirty="0" err="1"/>
              <a:t>is</a:t>
            </a:r>
            <a:r>
              <a:rPr lang="de-AT" altLang="de-DE" sz="2400" dirty="0"/>
              <a:t> </a:t>
            </a:r>
            <a:r>
              <a:rPr lang="de-AT" altLang="de-DE" sz="2400" dirty="0" err="1"/>
              <a:t>interesting</a:t>
            </a:r>
            <a:r>
              <a:rPr lang="de-AT" altLang="de-DE" sz="2400" dirty="0"/>
              <a:t> </a:t>
            </a:r>
            <a:r>
              <a:rPr lang="de-AT" altLang="de-DE" sz="2400" dirty="0" err="1"/>
              <a:t>how</a:t>
            </a:r>
            <a:r>
              <a:rPr lang="de-AT" altLang="de-DE" sz="2400" dirty="0"/>
              <a:t> </a:t>
            </a:r>
            <a:r>
              <a:rPr lang="de-AT" altLang="de-DE" sz="2400" i="1" dirty="0"/>
              <a:t>g</a:t>
            </a:r>
            <a:r>
              <a:rPr lang="de-AT" altLang="de-DE" sz="2400" dirty="0"/>
              <a:t>(</a:t>
            </a:r>
            <a:r>
              <a:rPr lang="de-AT" altLang="de-DE" sz="2400" b="1" dirty="0"/>
              <a:t>x</a:t>
            </a:r>
            <a:r>
              <a:rPr lang="de-AT" altLang="de-DE" sz="2400" dirty="0"/>
              <a:t>; </a:t>
            </a:r>
            <a:r>
              <a:rPr lang="en-GB" altLang="de-DE" sz="2400" dirty="0">
                <a:latin typeface="Script MT Bold" panose="03040602040607080904" pitchFamily="66" charset="0"/>
              </a:rPr>
              <a:t>D</a:t>
            </a:r>
            <a:r>
              <a:rPr lang="de-AT" altLang="de-DE" sz="2400" dirty="0"/>
              <a:t>) </a:t>
            </a:r>
            <a:r>
              <a:rPr lang="de-AT" altLang="de-DE" sz="2400" dirty="0" err="1"/>
              <a:t>depends</a:t>
            </a:r>
            <a:r>
              <a:rPr lang="de-AT" altLang="de-DE" sz="2400" dirty="0"/>
              <a:t> on </a:t>
            </a:r>
            <a:r>
              <a:rPr lang="de-AT" altLang="de-DE" sz="2400" dirty="0" err="1"/>
              <a:t>the</a:t>
            </a:r>
            <a:r>
              <a:rPr lang="de-AT" altLang="de-DE" sz="2400" dirty="0"/>
              <a:t> </a:t>
            </a:r>
            <a:r>
              <a:rPr lang="de-AT" altLang="de-DE" sz="2400" dirty="0" err="1"/>
              <a:t>training</a:t>
            </a:r>
            <a:r>
              <a:rPr lang="de-AT" altLang="de-DE" sz="2400" dirty="0"/>
              <a:t> </a:t>
            </a:r>
            <a:r>
              <a:rPr lang="de-AT" altLang="de-DE" sz="2400" dirty="0" err="1"/>
              <a:t>set</a:t>
            </a:r>
            <a:r>
              <a:rPr lang="de-AT" altLang="de-DE" sz="2400" dirty="0"/>
              <a:t> </a:t>
            </a:r>
            <a:r>
              <a:rPr lang="en-GB" altLang="de-DE" sz="2400" dirty="0">
                <a:latin typeface="Script MT Bold" panose="03040602040607080904" pitchFamily="66" charset="0"/>
              </a:rPr>
              <a:t>D</a:t>
            </a:r>
            <a:r>
              <a:rPr lang="en-GB" altLang="de-DE" sz="2400" dirty="0"/>
              <a:t>.</a:t>
            </a:r>
            <a:endParaRPr lang="de-AT" altLang="de-DE" sz="2400" dirty="0"/>
          </a:p>
          <a:p>
            <a:pPr marL="0" lvl="1"/>
            <a:r>
              <a:rPr lang="de-AT" altLang="de-DE" sz="2400" dirty="0" err="1"/>
              <a:t>It</a:t>
            </a:r>
            <a:r>
              <a:rPr lang="de-AT" altLang="de-DE" sz="2400" dirty="0"/>
              <a:t> </a:t>
            </a:r>
            <a:r>
              <a:rPr lang="de-AT" altLang="de-DE" sz="2400" dirty="0" err="1"/>
              <a:t>could</a:t>
            </a:r>
            <a:r>
              <a:rPr lang="de-AT" altLang="de-DE" sz="2400" dirty="0"/>
              <a:t> </a:t>
            </a:r>
            <a:r>
              <a:rPr lang="de-AT" altLang="de-DE" sz="2400" dirty="0" err="1"/>
              <a:t>be</a:t>
            </a:r>
            <a:r>
              <a:rPr lang="de-AT" altLang="de-DE" sz="2400" dirty="0"/>
              <a:t> </a:t>
            </a:r>
            <a:r>
              <a:rPr lang="de-AT" altLang="de-DE" sz="2400" dirty="0" err="1"/>
              <a:t>that</a:t>
            </a:r>
            <a:r>
              <a:rPr lang="de-AT" altLang="de-DE" sz="2400" dirty="0"/>
              <a:t> </a:t>
            </a:r>
            <a:r>
              <a:rPr lang="de-AT" altLang="de-DE" sz="2400" dirty="0" err="1"/>
              <a:t>the</a:t>
            </a:r>
            <a:r>
              <a:rPr lang="de-AT" altLang="de-DE" sz="2400" dirty="0"/>
              <a:t> </a:t>
            </a:r>
            <a:r>
              <a:rPr lang="de-AT" altLang="de-DE" sz="2400" dirty="0" err="1"/>
              <a:t>estimation</a:t>
            </a:r>
            <a:r>
              <a:rPr lang="de-AT" altLang="de-DE" sz="2400" dirty="0"/>
              <a:t> </a:t>
            </a:r>
            <a:r>
              <a:rPr lang="de-AT" altLang="de-DE" sz="2400" dirty="0" err="1"/>
              <a:t>is</a:t>
            </a:r>
            <a:r>
              <a:rPr lang="de-AT" altLang="de-DE" sz="2400" dirty="0"/>
              <a:t> </a:t>
            </a:r>
            <a:r>
              <a:rPr lang="de-AT" altLang="de-DE" sz="2400" dirty="0" err="1"/>
              <a:t>very</a:t>
            </a:r>
            <a:r>
              <a:rPr lang="de-AT" altLang="de-DE" sz="2400" dirty="0"/>
              <a:t> </a:t>
            </a:r>
            <a:r>
              <a:rPr lang="de-AT" altLang="de-DE" sz="2400" dirty="0" err="1"/>
              <a:t>good</a:t>
            </a:r>
            <a:r>
              <a:rPr lang="de-AT" altLang="de-DE" sz="2400" dirty="0"/>
              <a:t> </a:t>
            </a:r>
            <a:r>
              <a:rPr lang="de-AT" altLang="de-DE" sz="2400" dirty="0" err="1"/>
              <a:t>for</a:t>
            </a:r>
            <a:r>
              <a:rPr lang="de-AT" altLang="de-DE" sz="2400" dirty="0"/>
              <a:t> </a:t>
            </a:r>
            <a:r>
              <a:rPr lang="de-AT" altLang="de-DE" sz="2400" dirty="0" err="1"/>
              <a:t>some</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but </a:t>
            </a:r>
            <a:r>
              <a:rPr lang="de-AT" altLang="de-DE" sz="2400" dirty="0" err="1"/>
              <a:t>bad</a:t>
            </a:r>
            <a:r>
              <a:rPr lang="de-AT" altLang="de-DE" sz="2400" dirty="0"/>
              <a:t> </a:t>
            </a:r>
            <a:r>
              <a:rPr lang="de-AT" altLang="de-DE" sz="2400" dirty="0" err="1"/>
              <a:t>for</a:t>
            </a:r>
            <a:r>
              <a:rPr lang="de-AT" altLang="de-DE" sz="2400" dirty="0"/>
              <a:t> </a:t>
            </a:r>
            <a:r>
              <a:rPr lang="de-AT" altLang="de-DE" sz="2400" dirty="0" err="1"/>
              <a:t>other</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a:t>
            </a:r>
            <a:r>
              <a:rPr lang="de-AT" altLang="de-DE" sz="2400" dirty="0" err="1"/>
              <a:t>with</a:t>
            </a:r>
            <a:r>
              <a:rPr lang="de-AT" altLang="de-DE" sz="2400" dirty="0"/>
              <a:t> </a:t>
            </a:r>
            <a:r>
              <a:rPr lang="de-AT" altLang="de-DE" sz="2400" dirty="0" err="1"/>
              <a:t>the</a:t>
            </a:r>
            <a:r>
              <a:rPr lang="de-AT" altLang="de-DE" sz="2400" dirty="0"/>
              <a:t> same </a:t>
            </a:r>
            <a:r>
              <a:rPr lang="de-AT" altLang="de-DE" sz="2400" dirty="0" err="1"/>
              <a:t>number</a:t>
            </a:r>
            <a:r>
              <a:rPr lang="de-AT" altLang="de-DE" sz="2400" dirty="0"/>
              <a:t> </a:t>
            </a:r>
            <a:r>
              <a:rPr lang="de-AT" altLang="de-DE" sz="2400" dirty="0" err="1"/>
              <a:t>of</a:t>
            </a:r>
            <a:r>
              <a:rPr lang="de-AT" altLang="de-DE" sz="2400" dirty="0"/>
              <a:t> </a:t>
            </a:r>
            <a:r>
              <a:rPr lang="de-AT" altLang="de-DE" sz="2400" dirty="0" err="1"/>
              <a:t>points</a:t>
            </a:r>
            <a:endParaRPr lang="de-AT" altLang="de-DE" sz="2400" dirty="0"/>
          </a:p>
        </p:txBody>
      </p:sp>
    </p:spTree>
    <p:extLst>
      <p:ext uri="{BB962C8B-B14F-4D97-AF65-F5344CB8AC3E}">
        <p14:creationId xmlns:p14="http://schemas.microsoft.com/office/powerpoint/2010/main" val="367053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randombar(horizontal)">
                                      <p:cBhvr>
                                        <p:cTn id="7" dur="500"/>
                                        <p:tgtEl>
                                          <p:spTgt spid="1761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61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p:bldP spid="176137"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hlinkClick r:id="rId3"/>
            <a:extLst>
              <a:ext uri="{FF2B5EF4-FFF2-40B4-BE49-F238E27FC236}">
                <a16:creationId xmlns:a16="http://schemas.microsoft.com/office/drawing/2014/main" id="{91498255-E8AD-1B4B-BA82-086C894FE2D0}"/>
              </a:ext>
            </a:extLst>
          </p:cNvPr>
          <p:cNvPicPr>
            <a:picLocks noChangeAspect="1"/>
          </p:cNvPicPr>
          <p:nvPr/>
        </p:nvPicPr>
        <p:blipFill rotWithShape="1">
          <a:blip r:embed="rId4"/>
          <a:srcRect t="6483" b="14287"/>
          <a:stretch/>
        </p:blipFill>
        <p:spPr>
          <a:xfrm>
            <a:off x="3003509" y="609598"/>
            <a:ext cx="5966657" cy="5194927"/>
          </a:xfrm>
          <a:prstGeom prst="rect">
            <a:avLst/>
          </a:prstGeom>
        </p:spPr>
      </p:pic>
      <p:sp>
        <p:nvSpPr>
          <p:cNvPr id="6" name="Rechteck 5">
            <a:extLst>
              <a:ext uri="{FF2B5EF4-FFF2-40B4-BE49-F238E27FC236}">
                <a16:creationId xmlns:a16="http://schemas.microsoft.com/office/drawing/2014/main" id="{4DD210A7-F90F-4B4A-91F1-F283B5626289}"/>
              </a:ext>
            </a:extLst>
          </p:cNvPr>
          <p:cNvSpPr/>
          <p:nvPr/>
        </p:nvSpPr>
        <p:spPr>
          <a:xfrm>
            <a:off x="682541" y="5975758"/>
            <a:ext cx="10999165" cy="369332"/>
          </a:xfrm>
          <a:prstGeom prst="rect">
            <a:avLst/>
          </a:prstGeom>
        </p:spPr>
        <p:txBody>
          <a:bodyPr wrap="none">
            <a:spAutoFit/>
          </a:bodyPr>
          <a:lstStyle/>
          <a:p>
            <a:r>
              <a:rPr lang="de-DE" dirty="0">
                <a:hlinkClick r:id="rId3"/>
              </a:rPr>
              <a:t>http://immersivemath.com/ila/index.html</a:t>
            </a:r>
            <a:r>
              <a:rPr lang="de-DE" dirty="0"/>
              <a:t>, </a:t>
            </a:r>
            <a:r>
              <a:rPr lang="de-DE" dirty="0">
                <a:hlinkClick r:id="rId5"/>
              </a:rPr>
              <a:t>https://github.com/fastai/numerical-linear-algebra/blob/master/README.md</a:t>
            </a:r>
            <a:endParaRPr lang="de-DE" dirty="0"/>
          </a:p>
        </p:txBody>
      </p:sp>
    </p:spTree>
    <p:extLst>
      <p:ext uri="{BB962C8B-B14F-4D97-AF65-F5344CB8AC3E}">
        <p14:creationId xmlns:p14="http://schemas.microsoft.com/office/powerpoint/2010/main" val="24218137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81192" y="702156"/>
            <a:ext cx="11029616" cy="637692"/>
          </a:xfrm>
        </p:spPr>
        <p:txBody>
          <a:bodyPr/>
          <a:lstStyle/>
          <a:p>
            <a:r>
              <a:rPr lang="de-AT" altLang="de-DE" dirty="0" err="1"/>
              <a:t>Example</a:t>
            </a:r>
            <a:endParaRPr lang="de-AT" altLang="de-DE" dirty="0"/>
          </a:p>
        </p:txBody>
      </p:sp>
      <p:sp>
        <p:nvSpPr>
          <p:cNvPr id="90115" name="Rectangle 3"/>
          <p:cNvSpPr>
            <a:spLocks noGrp="1" noChangeArrowheads="1"/>
          </p:cNvSpPr>
          <p:nvPr>
            <p:ph type="body" idx="1"/>
          </p:nvPr>
        </p:nvSpPr>
        <p:spPr>
          <a:xfrm>
            <a:off x="1847851" y="1125539"/>
            <a:ext cx="8569325" cy="3024187"/>
          </a:xfrm>
        </p:spPr>
        <p:txBody>
          <a:bodyPr/>
          <a:lstStyle/>
          <a:p>
            <a:r>
              <a:rPr lang="en-GB" altLang="de-DE" dirty="0"/>
              <a:t>Function </a:t>
            </a:r>
            <a:r>
              <a:rPr lang="en-GB" altLang="de-DE" i="1" dirty="0"/>
              <a:t>F</a:t>
            </a:r>
            <a:endParaRPr lang="en-GB" altLang="de-DE" dirty="0"/>
          </a:p>
          <a:p>
            <a:endParaRPr lang="en-GB" altLang="de-DE" dirty="0"/>
          </a:p>
          <a:p>
            <a:endParaRPr lang="en-GB" altLang="de-DE" dirty="0"/>
          </a:p>
          <a:p>
            <a:endParaRPr lang="en-GB" altLang="de-DE" dirty="0"/>
          </a:p>
          <a:p>
            <a:r>
              <a:rPr lang="en-GB" altLang="de-DE" dirty="0"/>
              <a:t>With this training set one could get</a:t>
            </a:r>
            <a:br>
              <a:rPr lang="en-GB" altLang="de-DE" dirty="0"/>
            </a:br>
            <a:r>
              <a:rPr lang="en-GB" altLang="de-DE" dirty="0"/>
              <a:t>a reasonable estimate</a:t>
            </a:r>
          </a:p>
          <a:p>
            <a:endParaRPr lang="de-AT" altLang="de-DE" dirty="0"/>
          </a:p>
        </p:txBody>
      </p:sp>
      <p:grpSp>
        <p:nvGrpSpPr>
          <p:cNvPr id="90116" name="Group 4"/>
          <p:cNvGrpSpPr>
            <a:grpSpLocks/>
          </p:cNvGrpSpPr>
          <p:nvPr/>
        </p:nvGrpSpPr>
        <p:grpSpPr bwMode="auto">
          <a:xfrm>
            <a:off x="7231063" y="1300164"/>
            <a:ext cx="2214562" cy="1387475"/>
            <a:chOff x="3595" y="819"/>
            <a:chExt cx="1395" cy="874"/>
          </a:xfrm>
        </p:grpSpPr>
        <p:sp>
          <p:nvSpPr>
            <p:cNvPr id="90117" name="Line 5"/>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18" name="Line 6"/>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19" name="Freeform 7"/>
          <p:cNvSpPr>
            <a:spLocks/>
          </p:cNvSpPr>
          <p:nvPr/>
        </p:nvSpPr>
        <p:spPr bwMode="auto">
          <a:xfrm>
            <a:off x="7319963" y="1268413"/>
            <a:ext cx="1871662" cy="1223962"/>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90120" name="Group 8"/>
          <p:cNvGrpSpPr>
            <a:grpSpLocks/>
          </p:cNvGrpSpPr>
          <p:nvPr/>
        </p:nvGrpSpPr>
        <p:grpSpPr bwMode="auto">
          <a:xfrm>
            <a:off x="7248526" y="2997201"/>
            <a:ext cx="2214563" cy="1387475"/>
            <a:chOff x="3595" y="819"/>
            <a:chExt cx="1395" cy="874"/>
          </a:xfrm>
        </p:grpSpPr>
        <p:sp>
          <p:nvSpPr>
            <p:cNvPr id="90121" name="Line 9"/>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2" name="Line 10"/>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23" name="Freeform 11"/>
          <p:cNvSpPr>
            <a:spLocks/>
          </p:cNvSpPr>
          <p:nvPr/>
        </p:nvSpPr>
        <p:spPr bwMode="auto">
          <a:xfrm>
            <a:off x="7337426" y="2965451"/>
            <a:ext cx="1871663" cy="1223963"/>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4" name="Oval 12"/>
          <p:cNvSpPr>
            <a:spLocks noChangeArrowheads="1"/>
          </p:cNvSpPr>
          <p:nvPr/>
        </p:nvSpPr>
        <p:spPr bwMode="auto">
          <a:xfrm>
            <a:off x="8975725" y="31416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5" name="Oval 13"/>
          <p:cNvSpPr>
            <a:spLocks noChangeArrowheads="1"/>
          </p:cNvSpPr>
          <p:nvPr/>
        </p:nvSpPr>
        <p:spPr bwMode="auto">
          <a:xfrm>
            <a:off x="8328025" y="40052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6" name="Oval 14"/>
          <p:cNvSpPr>
            <a:spLocks noChangeArrowheads="1"/>
          </p:cNvSpPr>
          <p:nvPr/>
        </p:nvSpPr>
        <p:spPr bwMode="auto">
          <a:xfrm>
            <a:off x="89042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7" name="Oval 15"/>
          <p:cNvSpPr>
            <a:spLocks noChangeArrowheads="1"/>
          </p:cNvSpPr>
          <p:nvPr/>
        </p:nvSpPr>
        <p:spPr bwMode="auto">
          <a:xfrm>
            <a:off x="78247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8" name="Oval 16"/>
          <p:cNvSpPr>
            <a:spLocks noChangeArrowheads="1"/>
          </p:cNvSpPr>
          <p:nvPr/>
        </p:nvSpPr>
        <p:spPr bwMode="auto">
          <a:xfrm>
            <a:off x="7391400" y="4149726"/>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9" name="Oval 17"/>
          <p:cNvSpPr>
            <a:spLocks noChangeArrowheads="1"/>
          </p:cNvSpPr>
          <p:nvPr/>
        </p:nvSpPr>
        <p:spPr bwMode="auto">
          <a:xfrm>
            <a:off x="8472489" y="37163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0" name="Oval 18"/>
          <p:cNvSpPr>
            <a:spLocks noChangeArrowheads="1"/>
          </p:cNvSpPr>
          <p:nvPr/>
        </p:nvSpPr>
        <p:spPr bwMode="auto">
          <a:xfrm>
            <a:off x="7464425" y="3716339"/>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0131" name="Group 19"/>
          <p:cNvGrpSpPr>
            <a:grpSpLocks/>
          </p:cNvGrpSpPr>
          <p:nvPr/>
        </p:nvGrpSpPr>
        <p:grpSpPr bwMode="auto">
          <a:xfrm>
            <a:off x="7248528" y="4765676"/>
            <a:ext cx="2214563" cy="1419225"/>
            <a:chOff x="3606" y="3002"/>
            <a:chExt cx="1395" cy="894"/>
          </a:xfrm>
        </p:grpSpPr>
        <p:grpSp>
          <p:nvGrpSpPr>
            <p:cNvPr id="90132" name="Group 20"/>
            <p:cNvGrpSpPr>
              <a:grpSpLocks/>
            </p:cNvGrpSpPr>
            <p:nvPr/>
          </p:nvGrpSpPr>
          <p:grpSpPr bwMode="auto">
            <a:xfrm>
              <a:off x="3606" y="3022"/>
              <a:ext cx="1395" cy="874"/>
              <a:chOff x="3595" y="819"/>
              <a:chExt cx="1395" cy="874"/>
            </a:xfrm>
          </p:grpSpPr>
          <p:sp>
            <p:nvSpPr>
              <p:cNvPr id="90133" name="Line 21"/>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4" name="Line 22"/>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35" name="Freeform 23"/>
            <p:cNvSpPr>
              <a:spLocks/>
            </p:cNvSpPr>
            <p:nvPr/>
          </p:nvSpPr>
          <p:spPr bwMode="auto">
            <a:xfrm>
              <a:off x="3662" y="3002"/>
              <a:ext cx="1179" cy="771"/>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6" name="Oval 24"/>
            <p:cNvSpPr>
              <a:spLocks noChangeArrowheads="1"/>
            </p:cNvSpPr>
            <p:nvPr/>
          </p:nvSpPr>
          <p:spPr bwMode="auto">
            <a:xfrm>
              <a:off x="4740" y="3022"/>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7" name="Oval 25"/>
            <p:cNvSpPr>
              <a:spLocks noChangeArrowheads="1"/>
            </p:cNvSpPr>
            <p:nvPr/>
          </p:nvSpPr>
          <p:spPr bwMode="auto">
            <a:xfrm>
              <a:off x="4740" y="3158"/>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8" name="Oval 26"/>
            <p:cNvSpPr>
              <a:spLocks noChangeArrowheads="1"/>
            </p:cNvSpPr>
            <p:nvPr/>
          </p:nvSpPr>
          <p:spPr bwMode="auto">
            <a:xfrm>
              <a:off x="469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9" name="Oval 27"/>
            <p:cNvSpPr>
              <a:spLocks noChangeArrowheads="1"/>
            </p:cNvSpPr>
            <p:nvPr/>
          </p:nvSpPr>
          <p:spPr bwMode="auto">
            <a:xfrm>
              <a:off x="460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0" name="Oval 28"/>
            <p:cNvSpPr>
              <a:spLocks noChangeArrowheads="1"/>
            </p:cNvSpPr>
            <p:nvPr/>
          </p:nvSpPr>
          <p:spPr bwMode="auto">
            <a:xfrm>
              <a:off x="455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1" name="Oval 29"/>
            <p:cNvSpPr>
              <a:spLocks noChangeArrowheads="1"/>
            </p:cNvSpPr>
            <p:nvPr/>
          </p:nvSpPr>
          <p:spPr bwMode="auto">
            <a:xfrm>
              <a:off x="4377" y="3475"/>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2" name="Oval 30"/>
            <p:cNvSpPr>
              <a:spLocks noChangeArrowheads="1"/>
            </p:cNvSpPr>
            <p:nvPr/>
          </p:nvSpPr>
          <p:spPr bwMode="auto">
            <a:xfrm>
              <a:off x="446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0144" name="Text Box 32"/>
          <p:cNvSpPr txBox="1">
            <a:spLocks noChangeArrowheads="1"/>
          </p:cNvSpPr>
          <p:nvPr/>
        </p:nvSpPr>
        <p:spPr bwMode="auto">
          <a:xfrm>
            <a:off x="9480550" y="2492376"/>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i="1">
                <a:latin typeface="Times New Roman" panose="02020603050405020304" pitchFamily="18" charset="0"/>
              </a:rPr>
              <a:t>x</a:t>
            </a:r>
          </a:p>
        </p:txBody>
      </p:sp>
      <p:sp>
        <p:nvSpPr>
          <p:cNvPr id="34" name="Rectangle 3"/>
          <p:cNvSpPr txBox="1">
            <a:spLocks noChangeArrowheads="1"/>
          </p:cNvSpPr>
          <p:nvPr/>
        </p:nvSpPr>
        <p:spPr bwMode="auto">
          <a:xfrm>
            <a:off x="1844992" y="5015985"/>
            <a:ext cx="5036824" cy="695841"/>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en-GB" altLang="de-DE" kern="0" dirty="0"/>
              <a:t>Not with this training set</a:t>
            </a:r>
          </a:p>
          <a:p>
            <a:endParaRPr lang="de-AT" altLang="de-DE" kern="0" dirty="0"/>
          </a:p>
        </p:txBody>
      </p:sp>
    </p:spTree>
    <p:extLst>
      <p:ext uri="{BB962C8B-B14F-4D97-AF65-F5344CB8AC3E}">
        <p14:creationId xmlns:p14="http://schemas.microsoft.com/office/powerpoint/2010/main" val="4284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Bias and Variance for Classification</a:t>
            </a:r>
          </a:p>
        </p:txBody>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7003FA44-8127-4208-9636-E36FEBB9C0DC}" type="slidenum">
              <a:rPr lang="en-GB" altLang="de-DE"/>
              <a:pPr>
                <a:spcAft>
                  <a:spcPts val="600"/>
                </a:spcAft>
              </a:pPr>
              <a:t>77</a:t>
            </a:fld>
            <a:endParaRPr lang="en-GB" altLang="de-DE"/>
          </a:p>
        </p:txBody>
      </p:sp>
      <p:graphicFrame>
        <p:nvGraphicFramePr>
          <p:cNvPr id="96261" name="Rectangle 3">
            <a:extLst>
              <a:ext uri="{FF2B5EF4-FFF2-40B4-BE49-F238E27FC236}">
                <a16:creationId xmlns:a16="http://schemas.microsoft.com/office/drawing/2014/main" id="{5AF76C8D-1E7E-47B0-9E44-DF8AEA6D2B20}"/>
              </a:ext>
            </a:extLst>
          </p:cNvPr>
          <p:cNvGraphicFramePr>
            <a:graphicFrameLocks noGrp="1"/>
          </p:cNvGraphicFramePr>
          <p:nvPr>
            <p:ph idx="1"/>
            <p:extLst>
              <p:ext uri="{D42A27DB-BD31-4B8C-83A1-F6EECF244321}">
                <p14:modId xmlns:p14="http://schemas.microsoft.com/office/powerpoint/2010/main" val="799310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6938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5"/>
          <p:cNvSpPr>
            <a:spLocks noGrp="1"/>
          </p:cNvSpPr>
          <p:nvPr>
            <p:ph type="sldNum" sz="quarter" idx="4294967295"/>
          </p:nvPr>
        </p:nvSpPr>
        <p:spPr>
          <a:xfrm>
            <a:off x="8077200" y="6245225"/>
            <a:ext cx="2133600" cy="476250"/>
          </a:xfrm>
          <a:prstGeom prst="rect">
            <a:avLst/>
          </a:prstGeom>
        </p:spPr>
        <p:txBody>
          <a:bodyPr/>
          <a:lstStyle/>
          <a:p>
            <a:fld id="{955FEE42-15C4-4C36-9115-5CA31CC84F29}" type="slidenum">
              <a:rPr lang="en-GB" altLang="de-DE"/>
              <a:pPr/>
              <a:t>78</a:t>
            </a:fld>
            <a:endParaRPr lang="en-GB" altLang="de-DE"/>
          </a:p>
        </p:txBody>
      </p:sp>
      <p:sp>
        <p:nvSpPr>
          <p:cNvPr id="171010" name="Rectangle 2"/>
          <p:cNvSpPr>
            <a:spLocks noGrp="1" noChangeArrowheads="1"/>
          </p:cNvSpPr>
          <p:nvPr>
            <p:ph type="body" idx="1"/>
          </p:nvPr>
        </p:nvSpPr>
        <p:spPr>
          <a:xfrm>
            <a:off x="2423594" y="1340992"/>
            <a:ext cx="4065587" cy="2232025"/>
          </a:xfrm>
        </p:spPr>
        <p:txBody>
          <a:bodyPr/>
          <a:lstStyle/>
          <a:p>
            <a:r>
              <a:rPr lang="de-AT" altLang="de-DE" dirty="0"/>
              <a:t>Bias high</a:t>
            </a:r>
            <a:br>
              <a:rPr lang="de-AT" altLang="de-DE" dirty="0"/>
            </a:br>
            <a:r>
              <a:rPr lang="de-AT" altLang="de-DE" dirty="0"/>
              <a:t>(</a:t>
            </a:r>
            <a:r>
              <a:rPr lang="de-AT" altLang="de-DE" i="1" dirty="0" err="1"/>
              <a:t>underfitting</a:t>
            </a:r>
            <a:r>
              <a:rPr lang="de-AT" altLang="de-DE" dirty="0"/>
              <a:t>)</a:t>
            </a:r>
          </a:p>
        </p:txBody>
      </p:sp>
      <p:sp>
        <p:nvSpPr>
          <p:cNvPr id="171012" name="Line 4"/>
          <p:cNvSpPr>
            <a:spLocks noChangeShapeType="1"/>
          </p:cNvSpPr>
          <p:nvPr/>
        </p:nvSpPr>
        <p:spPr bwMode="auto">
          <a:xfrm>
            <a:off x="1524000" y="3500438"/>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171013" name="Picture 5" descr="DHS_fig_1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188914"/>
            <a:ext cx="5148262" cy="3146425"/>
          </a:xfrm>
          <a:prstGeom prst="rect">
            <a:avLst/>
          </a:prstGeom>
          <a:noFill/>
          <a:extLst>
            <a:ext uri="{909E8E84-426E-40DD-AFC4-6F175D3DCCD1}">
              <a14:hiddenFill xmlns:a14="http://schemas.microsoft.com/office/drawing/2010/main">
                <a:solidFill>
                  <a:srgbClr val="FFFFFF"/>
                </a:solidFill>
              </a14:hiddenFill>
            </a:ext>
          </a:extLst>
        </p:spPr>
      </p:pic>
      <p:pic>
        <p:nvPicPr>
          <p:cNvPr id="171014" name="Picture 6" descr="DHS_fig_1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872" y="3541714"/>
            <a:ext cx="5148262" cy="3101975"/>
          </a:xfrm>
          <a:prstGeom prst="rect">
            <a:avLst/>
          </a:prstGeom>
          <a:noFill/>
          <a:extLst>
            <a:ext uri="{909E8E84-426E-40DD-AFC4-6F175D3DCCD1}">
              <a14:hiddenFill xmlns:a14="http://schemas.microsoft.com/office/drawing/2010/main">
                <a:solidFill>
                  <a:srgbClr val="FFFFFF"/>
                </a:solidFill>
              </a14:hiddenFill>
            </a:ext>
          </a:extLst>
        </p:spPr>
      </p:pic>
      <p:sp>
        <p:nvSpPr>
          <p:cNvPr id="171015" name="Rectangle 7"/>
          <p:cNvSpPr>
            <a:spLocks noChangeArrowheads="1"/>
          </p:cNvSpPr>
          <p:nvPr/>
        </p:nvSpPr>
        <p:spPr bwMode="auto">
          <a:xfrm>
            <a:off x="6832601" y="6583364"/>
            <a:ext cx="35598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de-AT" altLang="de-DE" sz="1200"/>
              <a:t>(Aus Duda, Hart, Stork: Pattern Classification, 2nd ed.)</a:t>
            </a:r>
          </a:p>
        </p:txBody>
      </p:sp>
      <p:sp>
        <p:nvSpPr>
          <p:cNvPr id="9" name="Rectangle 2"/>
          <p:cNvSpPr txBox="1">
            <a:spLocks noChangeArrowheads="1"/>
          </p:cNvSpPr>
          <p:nvPr/>
        </p:nvSpPr>
        <p:spPr bwMode="auto">
          <a:xfrm>
            <a:off x="2423593" y="4242373"/>
            <a:ext cx="4065587" cy="2232025"/>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de-AT" altLang="de-DE" kern="0" dirty="0" err="1"/>
              <a:t>Variance</a:t>
            </a:r>
            <a:r>
              <a:rPr lang="de-AT" altLang="de-DE" kern="0" dirty="0"/>
              <a:t> high</a:t>
            </a:r>
            <a:br>
              <a:rPr lang="de-AT" altLang="de-DE" kern="0" dirty="0"/>
            </a:br>
            <a:r>
              <a:rPr lang="de-AT" altLang="de-DE" kern="0" dirty="0"/>
              <a:t>(</a:t>
            </a:r>
            <a:r>
              <a:rPr lang="de-AT" altLang="de-DE" i="1" kern="0" dirty="0" err="1"/>
              <a:t>overfitting</a:t>
            </a:r>
            <a:r>
              <a:rPr lang="de-AT" altLang="de-DE" kern="0" dirty="0"/>
              <a:t>)</a:t>
            </a:r>
          </a:p>
        </p:txBody>
      </p:sp>
    </p:spTree>
    <p:extLst>
      <p:ext uri="{BB962C8B-B14F-4D97-AF65-F5344CB8AC3E}">
        <p14:creationId xmlns:p14="http://schemas.microsoft.com/office/powerpoint/2010/main" val="10628296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8071" name="Rectangle 73">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6" name="Rectangle 2"/>
          <p:cNvSpPr>
            <a:spLocks noGrp="1" noChangeArrowheads="1"/>
          </p:cNvSpPr>
          <p:nvPr>
            <p:ph type="title"/>
          </p:nvPr>
        </p:nvSpPr>
        <p:spPr>
          <a:xfrm>
            <a:off x="746228" y="1037967"/>
            <a:ext cx="3054091" cy="4709131"/>
          </a:xfrm>
        </p:spPr>
        <p:txBody>
          <a:bodyPr anchor="ctr">
            <a:normAutofit/>
          </a:bodyPr>
          <a:lstStyle/>
          <a:p>
            <a:r>
              <a:rPr lang="de-AT" altLang="de-DE">
                <a:solidFill>
                  <a:schemeClr val="bg1">
                    <a:lumMod val="85000"/>
                    <a:lumOff val="15000"/>
                  </a:schemeClr>
                </a:solidFill>
              </a:rPr>
              <a:t>Summary</a:t>
            </a:r>
          </a:p>
        </p:txBody>
      </p:sp>
      <p:sp>
        <p:nvSpPr>
          <p:cNvPr id="88072" name="Rectangle 75">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8073" name="Rectangle 77">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074" name="Rectangle 7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8075" name="Rectangle 3">
            <a:extLst>
              <a:ext uri="{FF2B5EF4-FFF2-40B4-BE49-F238E27FC236}">
                <a16:creationId xmlns:a16="http://schemas.microsoft.com/office/drawing/2014/main" id="{DB44E688-1D1C-4502-BA29-5458CD1E5139}"/>
              </a:ext>
            </a:extLst>
          </p:cNvPr>
          <p:cNvGraphicFramePr/>
          <p:nvPr>
            <p:extLst>
              <p:ext uri="{D42A27DB-BD31-4B8C-83A1-F6EECF244321}">
                <p14:modId xmlns:p14="http://schemas.microsoft.com/office/powerpoint/2010/main" val="20580598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46855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1555733" y="1577340"/>
            <a:ext cx="4955798" cy="3703320"/>
          </a:xfrm>
        </p:spPr>
        <p:txBody>
          <a:bodyPr anchor="ctr">
            <a:normAutofit/>
          </a:bodyPr>
          <a:lstStyle/>
          <a:p>
            <a:pPr algn="r">
              <a:lnSpc>
                <a:spcPct val="90000"/>
              </a:lnSpc>
            </a:pPr>
            <a:r>
              <a:rPr lang="de-DE" sz="6100">
                <a:solidFill>
                  <a:srgbClr val="FFFFFF">
                    <a:alpha val="90000"/>
                  </a:srgbClr>
                </a:solidFill>
              </a:rPr>
              <a:t>What</a:t>
            </a:r>
            <a:r>
              <a:rPr lang="de-DE" sz="6100" dirty="0">
                <a:solidFill>
                  <a:srgbClr val="FFFFFF">
                    <a:alpha val="90000"/>
                  </a:srgbClr>
                </a:solidFill>
              </a:rPr>
              <a:t> </a:t>
            </a:r>
            <a:r>
              <a:rPr lang="de-DE" sz="6100">
                <a:solidFill>
                  <a:srgbClr val="FFFFFF">
                    <a:alpha val="90000"/>
                  </a:srgbClr>
                </a:solidFill>
              </a:rPr>
              <a:t>is</a:t>
            </a:r>
            <a:r>
              <a:rPr lang="de-DE" sz="6100" dirty="0">
                <a:solidFill>
                  <a:srgbClr val="FFFFFF">
                    <a:alpha val="90000"/>
                  </a:srgbClr>
                </a:solidFill>
              </a:rPr>
              <a:t> </a:t>
            </a:r>
            <a:r>
              <a:rPr lang="de-DE" sz="6100">
                <a:solidFill>
                  <a:srgbClr val="FFFFFF">
                    <a:alpha val="90000"/>
                  </a:srgbClr>
                </a:solidFill>
              </a:rPr>
              <a:t>data</a:t>
            </a:r>
            <a:r>
              <a:rPr lang="de-DE" sz="6100" dirty="0">
                <a:solidFill>
                  <a:srgbClr val="FFFFFF">
                    <a:alpha val="90000"/>
                  </a:srgbClr>
                </a:solidFill>
              </a:rPr>
              <a:t> </a:t>
            </a:r>
            <a:r>
              <a:rPr lang="de-DE" sz="6100">
                <a:solidFill>
                  <a:srgbClr val="FFFFFF">
                    <a:alpha val="90000"/>
                  </a:srgbClr>
                </a:solidFill>
              </a:rPr>
              <a:t>science</a:t>
            </a:r>
            <a:r>
              <a:rPr lang="de-DE" sz="6100" dirty="0">
                <a:solidFill>
                  <a:srgbClr val="FFFFFF">
                    <a:alpha val="90000"/>
                  </a:srgbClr>
                </a:solidFill>
              </a:rPr>
              <a:t> &amp; </a:t>
            </a:r>
            <a:r>
              <a:rPr lang="de-DE" sz="6100">
                <a:solidFill>
                  <a:srgbClr val="FFFFFF">
                    <a:alpha val="90000"/>
                  </a:srgbClr>
                </a:solidFill>
              </a:rPr>
              <a:t>basics</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7534655" y="1577340"/>
            <a:ext cx="2895067" cy="3703320"/>
          </a:xfrm>
          <a:ln w="57150">
            <a:noFill/>
          </a:ln>
        </p:spPr>
        <p:txBody>
          <a:bodyPr anchor="ctr">
            <a:normAutofit/>
          </a:bodyPr>
          <a:lstStyle/>
          <a:p>
            <a:r>
              <a:rPr lang="de-DE" sz="2800" dirty="0"/>
              <a:t>Part 1</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279564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95252" y="442350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863912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06" r="-3" b="-3"/>
          <a:stretch/>
        </p:blipFill>
        <p:spPr>
          <a:xfrm>
            <a:off x="1" y="10"/>
            <a:ext cx="4637078" cy="6857530"/>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t="12173" b="11330"/>
          <a:stretch/>
        </p:blipFill>
        <p:spPr>
          <a:xfrm>
            <a:off x="4628829" y="10"/>
            <a:ext cx="7563171" cy="4266944"/>
          </a:xfrm>
          <a:prstGeom prst="rect">
            <a:avLst/>
          </a:prstGeom>
        </p:spPr>
      </p:pic>
      <p:sp>
        <p:nvSpPr>
          <p:cNvPr id="30" name="Rectangle 17">
            <a:extLst>
              <a:ext uri="{FF2B5EF4-FFF2-40B4-BE49-F238E27FC236}">
                <a16:creationId xmlns:a16="http://schemas.microsoft.com/office/drawing/2014/main" id="{457E30F7-3253-4621-AB18-6A383D3A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3"/>
          <p:cNvSpPr>
            <a:spLocks noGrp="1"/>
          </p:cNvSpPr>
          <p:nvPr>
            <p:ph type="title"/>
          </p:nvPr>
        </p:nvSpPr>
        <p:spPr>
          <a:xfrm>
            <a:off x="5089842" y="4571122"/>
            <a:ext cx="6591957" cy="1037907"/>
          </a:xfrm>
        </p:spPr>
        <p:txBody>
          <a:bodyPr vert="horz" lIns="91440" tIns="45720" rIns="91440" bIns="45720" rtlCol="0" anchor="b">
            <a:normAutofit/>
          </a:bodyPr>
          <a:lstStyle/>
          <a:p>
            <a:pPr>
              <a:lnSpc>
                <a:spcPct val="90000"/>
              </a:lnSpc>
            </a:pPr>
            <a:r>
              <a:rPr lang="en-US" sz="3300">
                <a:solidFill>
                  <a:srgbClr val="FFFFFF"/>
                </a:solidFill>
              </a:rPr>
              <a:t>It’s easy to do a bad or misleading visualisation</a:t>
            </a:r>
          </a:p>
        </p:txBody>
      </p:sp>
      <p:sp>
        <p:nvSpPr>
          <p:cNvPr id="31" name="Rectangle 19">
            <a:extLst>
              <a:ext uri="{FF2B5EF4-FFF2-40B4-BE49-F238E27FC236}">
                <a16:creationId xmlns:a16="http://schemas.microsoft.com/office/drawing/2014/main" id="{B305829B-9491-4F93-8853-9BCABA78F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51F966F2-031A-4EA8-B214-62BED34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4294967295"/>
          </p:nvPr>
        </p:nvSpPr>
        <p:spPr>
          <a:xfrm>
            <a:off x="11137490" y="6198425"/>
            <a:ext cx="542673"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rgbClr val="FFFFFF"/>
                </a:solidFill>
              </a:rPr>
              <a:pPr defTabSz="457200">
                <a:spcAft>
                  <a:spcPts val="600"/>
                </a:spcAft>
              </a:pPr>
              <a:t>81</a:t>
            </a:fld>
            <a:endParaRPr lang="en-US">
              <a:solidFill>
                <a:srgbClr val="FFFFFF"/>
              </a:solidFill>
            </a:endParaRPr>
          </a:p>
        </p:txBody>
      </p:sp>
      <p:sp>
        <p:nvSpPr>
          <p:cNvPr id="23" name="Textfeld 22">
            <a:extLst>
              <a:ext uri="{FF2B5EF4-FFF2-40B4-BE49-F238E27FC236}">
                <a16:creationId xmlns:a16="http://schemas.microsoft.com/office/drawing/2014/main" id="{D4689091-F79D-0644-9D0A-4694DB5E8421}"/>
              </a:ext>
            </a:extLst>
          </p:cNvPr>
          <p:cNvSpPr txBox="1"/>
          <p:nvPr/>
        </p:nvSpPr>
        <p:spPr>
          <a:xfrm>
            <a:off x="1491766" y="6598365"/>
            <a:ext cx="4752528" cy="246221"/>
          </a:xfrm>
          <a:prstGeom prst="rect">
            <a:avLst/>
          </a:prstGeom>
          <a:noFill/>
        </p:spPr>
        <p:txBody>
          <a:bodyPr wrap="square" rtlCol="0">
            <a:spAutoFit/>
          </a:bodyPr>
          <a:lstStyle/>
          <a:p>
            <a:r>
              <a:rPr lang="en-GB" sz="1000" dirty="0">
                <a:hlinkClick r:id="rId5"/>
              </a:rPr>
              <a:t>http://flowingdata.com/2012/08/06/fox-news-continues-charting-excellence/</a:t>
            </a:r>
            <a:r>
              <a:rPr lang="en-GB" sz="1000" dirty="0"/>
              <a:t> </a:t>
            </a:r>
          </a:p>
        </p:txBody>
      </p:sp>
    </p:spTree>
    <p:extLst>
      <p:ext uri="{BB962C8B-B14F-4D97-AF65-F5344CB8AC3E}">
        <p14:creationId xmlns:p14="http://schemas.microsoft.com/office/powerpoint/2010/main" val="8913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966" b="20087"/>
          <a:stretch/>
        </p:blipFill>
        <p:spPr>
          <a:xfrm>
            <a:off x="0" y="284215"/>
            <a:ext cx="12191980" cy="6857990"/>
          </a:xfrm>
          <a:prstGeom prst="rect">
            <a:avLst/>
          </a:prstGeom>
        </p:spPr>
      </p:pic>
      <p:sp>
        <p:nvSpPr>
          <p:cNvPr id="4" name="Textfeld 3"/>
          <p:cNvSpPr txBox="1"/>
          <p:nvPr/>
        </p:nvSpPr>
        <p:spPr>
          <a:xfrm>
            <a:off x="205248" y="6594679"/>
            <a:ext cx="3374265" cy="54752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sz="1600" dirty="0">
                <a:solidFill>
                  <a:schemeClr val="tx1">
                    <a:lumMod val="75000"/>
                    <a:lumOff val="25000"/>
                  </a:schemeClr>
                </a:solidFill>
                <a:hlinkClick r:id="rId3"/>
              </a:rPr>
              <a:t>http://viz.wtf/</a:t>
            </a:r>
            <a:r>
              <a:rPr lang="en-US" sz="1600" dirty="0">
                <a:solidFill>
                  <a:schemeClr val="tx1">
                    <a:lumMod val="75000"/>
                    <a:lumOff val="25000"/>
                  </a:schemeClr>
                </a:solidFill>
              </a:rPr>
              <a:t> </a:t>
            </a:r>
          </a:p>
        </p:txBody>
      </p:sp>
    </p:spTree>
    <p:extLst>
      <p:ext uri="{BB962C8B-B14F-4D97-AF65-F5344CB8AC3E}">
        <p14:creationId xmlns:p14="http://schemas.microsoft.com/office/powerpoint/2010/main" val="492044378"/>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40" y="73620"/>
            <a:ext cx="10100837" cy="6523733"/>
          </a:xfrm>
          <a:prstGeom prst="rect">
            <a:avLst/>
          </a:prstGeom>
        </p:spPr>
      </p:pic>
      <p:sp>
        <p:nvSpPr>
          <p:cNvPr id="4" name="Textfeld 3"/>
          <p:cNvSpPr txBox="1"/>
          <p:nvPr/>
        </p:nvSpPr>
        <p:spPr>
          <a:xfrm>
            <a:off x="1775520" y="6597353"/>
            <a:ext cx="2520280" cy="246221"/>
          </a:xfrm>
          <a:prstGeom prst="rect">
            <a:avLst/>
          </a:prstGeom>
          <a:noFill/>
        </p:spPr>
        <p:txBody>
          <a:bodyPr wrap="square" rtlCol="0">
            <a:spAutoFit/>
          </a:bodyPr>
          <a:lstStyle/>
          <a:p>
            <a:r>
              <a:rPr lang="en-GB" sz="1000" dirty="0">
                <a:hlinkClick r:id="rId3"/>
              </a:rPr>
              <a:t>http://viz.wtf/</a:t>
            </a:r>
            <a:r>
              <a:rPr lang="en-GB" sz="1000" dirty="0"/>
              <a:t> </a:t>
            </a:r>
          </a:p>
        </p:txBody>
      </p:sp>
    </p:spTree>
    <p:extLst>
      <p:ext uri="{BB962C8B-B14F-4D97-AF65-F5344CB8AC3E}">
        <p14:creationId xmlns:p14="http://schemas.microsoft.com/office/powerpoint/2010/main" val="2812912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What is the real cause?</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426" y="647808"/>
            <a:ext cx="5149242" cy="5581779"/>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478454" y="6520089"/>
            <a:ext cx="2226059" cy="338554"/>
          </a:xfrm>
          <a:prstGeom prst="rect">
            <a:avLst/>
          </a:prstGeom>
        </p:spPr>
        <p:txBody>
          <a:bodyPr wrap="none">
            <a:spAutoFit/>
          </a:bodyPr>
          <a:lstStyle/>
          <a:p>
            <a:pPr>
              <a:spcAft>
                <a:spcPts val="600"/>
              </a:spcAft>
            </a:pPr>
            <a:r>
              <a:rPr lang="de-AT" sz="1600" dirty="0">
                <a:solidFill>
                  <a:srgbClr val="000000"/>
                </a:solidFill>
                <a:latin typeface="Lucida"/>
              </a:rPr>
              <a:t>https://xkcd.com/1138/</a:t>
            </a:r>
            <a:endParaRPr lang="en-GB" sz="1600"/>
          </a:p>
        </p:txBody>
      </p:sp>
    </p:spTree>
    <p:extLst>
      <p:ext uri="{BB962C8B-B14F-4D97-AF65-F5344CB8AC3E}">
        <p14:creationId xmlns:p14="http://schemas.microsoft.com/office/powerpoint/2010/main" val="766108595"/>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Inhaltsplatzhalter 2"/>
          <p:cNvPicPr>
            <a:picLocks noGrp="1" noChangeAspect="1"/>
          </p:cNvPicPr>
          <p:nvPr>
            <p:ph idx="1"/>
          </p:nvPr>
        </p:nvPicPr>
        <p:blipFill rotWithShape="1">
          <a:blip r:embed="rId2"/>
          <a:srcRect l="3699" t="28944" r="2423"/>
          <a:stretch/>
        </p:blipFill>
        <p:spPr>
          <a:xfrm>
            <a:off x="182007" y="1080655"/>
            <a:ext cx="7798979" cy="4810989"/>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D826571-3D18-3648-9A2A-81C79023EE3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Caveats</a:t>
            </a:r>
          </a:p>
        </p:txBody>
      </p:sp>
      <p:sp>
        <p:nvSpPr>
          <p:cNvPr id="35" name="Rechteck 34">
            <a:extLst>
              <a:ext uri="{FF2B5EF4-FFF2-40B4-BE49-F238E27FC236}">
                <a16:creationId xmlns:a16="http://schemas.microsoft.com/office/drawing/2014/main" id="{26141646-0162-B746-A23F-F93C444936BB}"/>
              </a:ext>
            </a:extLst>
          </p:cNvPr>
          <p:cNvSpPr/>
          <p:nvPr/>
        </p:nvSpPr>
        <p:spPr>
          <a:xfrm>
            <a:off x="1524001" y="6519446"/>
            <a:ext cx="3657155" cy="338554"/>
          </a:xfrm>
          <a:prstGeom prst="rect">
            <a:avLst/>
          </a:prstGeom>
        </p:spPr>
        <p:txBody>
          <a:bodyPr wrap="none">
            <a:spAutoFit/>
          </a:bodyPr>
          <a:lstStyle/>
          <a:p>
            <a:pPr>
              <a:spcAft>
                <a:spcPts val="600"/>
              </a:spcAft>
            </a:pPr>
            <a:r>
              <a:rPr lang="en-GB" sz="1600" dirty="0">
                <a:hlinkClick r:id="rId3"/>
              </a:rPr>
              <a:t>https://www.data-to-viz.com/caveats.html</a:t>
            </a:r>
            <a:r>
              <a:rPr lang="en-GB" sz="1600" dirty="0"/>
              <a:t> </a:t>
            </a:r>
          </a:p>
        </p:txBody>
      </p:sp>
    </p:spTree>
    <p:extLst>
      <p:ext uri="{BB962C8B-B14F-4D97-AF65-F5344CB8AC3E}">
        <p14:creationId xmlns:p14="http://schemas.microsoft.com/office/powerpoint/2010/main" val="26991189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2D1A9C02-99E4-FF44-B794-12757B8B5D9C}"/>
              </a:ext>
            </a:extLst>
          </p:cNvPr>
          <p:cNvSpPr/>
          <p:nvPr/>
        </p:nvSpPr>
        <p:spPr>
          <a:xfrm>
            <a:off x="2999656" y="1340768"/>
            <a:ext cx="1008112" cy="43924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8" name="Rechteck 7">
            <a:extLst>
              <a:ext uri="{FF2B5EF4-FFF2-40B4-BE49-F238E27FC236}">
                <a16:creationId xmlns:a16="http://schemas.microsoft.com/office/drawing/2014/main" id="{71E89E93-D5C8-4D44-B277-3606E41E2DFC}"/>
              </a:ext>
            </a:extLst>
          </p:cNvPr>
          <p:cNvSpPr/>
          <p:nvPr/>
        </p:nvSpPr>
        <p:spPr>
          <a:xfrm>
            <a:off x="5879976" y="1844824"/>
            <a:ext cx="432048" cy="36724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790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Summary</a:t>
            </a:r>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35353481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cloudfactory.com/hs-fs/hubfs/04-blog-img/life-of-data-scientist.png?t=1538391928520&amp;width=1584&amp;name=life-of-data-scientist.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704"/>
          <a:stretch/>
        </p:blipFill>
        <p:spPr bwMode="auto">
          <a:xfrm>
            <a:off x="5224210" y="-27384"/>
            <a:ext cx="5480303" cy="68853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blog.cloudfactory.com/hs-fs/hubfs/04-blog-img/life-of-data-scientist.png?t=1538391928520&amp;width=1584&amp;name=life-of-data-scientist.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b="80640"/>
          <a:stretch/>
        </p:blipFill>
        <p:spPr bwMode="auto">
          <a:xfrm rot="19249702">
            <a:off x="569638" y="2415578"/>
            <a:ext cx="5480303" cy="1639758"/>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7717522" y="116632"/>
            <a:ext cx="1008112" cy="518457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p:cNvSpPr/>
          <p:nvPr/>
        </p:nvSpPr>
        <p:spPr>
          <a:xfrm>
            <a:off x="7330516" y="1128592"/>
            <a:ext cx="1008112" cy="417261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p:cNvSpPr/>
          <p:nvPr/>
        </p:nvSpPr>
        <p:spPr>
          <a:xfrm>
            <a:off x="7524020" y="895028"/>
            <a:ext cx="337519" cy="373732"/>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p:nvPr/>
        </p:nvSpPr>
        <p:spPr>
          <a:xfrm>
            <a:off x="7645514" y="269032"/>
            <a:ext cx="567680" cy="71169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p:cNvSpPr/>
          <p:nvPr/>
        </p:nvSpPr>
        <p:spPr>
          <a:xfrm>
            <a:off x="7293858" y="4589512"/>
            <a:ext cx="567680" cy="71169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p:cNvSpPr/>
          <p:nvPr/>
        </p:nvSpPr>
        <p:spPr>
          <a:xfrm>
            <a:off x="6829998" y="116632"/>
            <a:ext cx="1031540" cy="1011960"/>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1753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(1)</a:t>
            </a:r>
          </a:p>
        </p:txBody>
      </p:sp>
      <p:sp>
        <p:nvSpPr>
          <p:cNvPr id="3" name="Content Placeholder 2"/>
          <p:cNvSpPr>
            <a:spLocks noGrp="1"/>
          </p:cNvSpPr>
          <p:nvPr>
            <p:ph idx="1"/>
          </p:nvPr>
        </p:nvSpPr>
        <p:spPr>
          <a:xfrm>
            <a:off x="601255" y="2177142"/>
            <a:ext cx="3409782" cy="3823607"/>
          </a:xfrm>
        </p:spPr>
        <p:txBody>
          <a:bodyPr>
            <a:normAutofit/>
          </a:bodyPr>
          <a:lstStyle/>
          <a:p>
            <a:r>
              <a:rPr lang="en-US">
                <a:solidFill>
                  <a:srgbClr val="FFFFFF"/>
                </a:solidFill>
              </a:rPr>
              <a:t>Getting the data (usually)</a:t>
            </a:r>
          </a:p>
          <a:p>
            <a:r>
              <a:rPr lang="en-US">
                <a:solidFill>
                  <a:srgbClr val="FFFFFF"/>
                </a:solidFill>
              </a:rPr>
              <a:t>Overcoming assumptions</a:t>
            </a:r>
          </a:p>
          <a:p>
            <a:r>
              <a:rPr lang="en-US">
                <a:solidFill>
                  <a:srgbClr val="FFFFFF"/>
                </a:solidFill>
              </a:rPr>
              <a:t>Communication:</a:t>
            </a:r>
          </a:p>
          <a:p>
            <a:pPr lvl="1"/>
            <a:r>
              <a:rPr lang="en-US">
                <a:solidFill>
                  <a:srgbClr val="FFFFFF"/>
                </a:solidFill>
              </a:rPr>
              <a:t>with domain experts</a:t>
            </a:r>
          </a:p>
          <a:p>
            <a:pPr lvl="1"/>
            <a:r>
              <a:rPr lang="en-US">
                <a:solidFill>
                  <a:srgbClr val="FFFFFF"/>
                </a:solidFill>
              </a:rPr>
              <a:t>expectation management for client</a:t>
            </a:r>
          </a:p>
          <a:p>
            <a:pPr marL="0" indent="0">
              <a:buNone/>
            </a:pPr>
            <a:endParaRPr lang="en-US">
              <a:solidFill>
                <a:srgbClr val="FFFFFF"/>
              </a:solidFill>
            </a:endParaRPr>
          </a:p>
          <a:p>
            <a:pPr marL="0" indent="0">
              <a:buNone/>
            </a:pPr>
            <a:endParaRPr lang="en-US">
              <a:solidFill>
                <a:srgbClr val="FFFFFF"/>
              </a:solidFill>
            </a:endParaRPr>
          </a:p>
        </p:txBody>
      </p:sp>
      <p:pic>
        <p:nvPicPr>
          <p:cNvPr id="7"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92231" y="2216241"/>
            <a:ext cx="6831503" cy="2408104"/>
          </a:xfrm>
          <a:prstGeom prst="rect">
            <a:avLst/>
          </a:prstGeom>
          <a:noFill/>
        </p:spPr>
      </p:pic>
      <p:sp>
        <p:nvSpPr>
          <p:cNvPr id="11" name="Rechteck 10">
            <a:extLst>
              <a:ext uri="{FF2B5EF4-FFF2-40B4-BE49-F238E27FC236}">
                <a16:creationId xmlns:a16="http://schemas.microsoft.com/office/drawing/2014/main" id="{2FF0EE19-827D-5D4B-944D-3B557FB1D974}"/>
              </a:ext>
            </a:extLst>
          </p:cNvPr>
          <p:cNvSpPr/>
          <p:nvPr/>
        </p:nvSpPr>
        <p:spPr>
          <a:xfrm>
            <a:off x="8040217" y="6444044"/>
            <a:ext cx="2392001" cy="369332"/>
          </a:xfrm>
          <a:prstGeom prst="rect">
            <a:avLst/>
          </a:prstGeom>
        </p:spPr>
        <p:txBody>
          <a:bodyPr wrap="none">
            <a:spAutoFit/>
          </a:bodyPr>
          <a:lstStyle/>
          <a:p>
            <a:r>
              <a:rPr lang="de-AT" dirty="0">
                <a:hlinkClick r:id="rId4"/>
              </a:rPr>
              <a:t>https://xkcd.com/1831/</a:t>
            </a:r>
            <a:r>
              <a:rPr lang="de-AT" dirty="0"/>
              <a:t> </a:t>
            </a:r>
            <a:endParaRPr lang="en-GB" dirty="0"/>
          </a:p>
        </p:txBody>
      </p:sp>
    </p:spTree>
    <p:extLst>
      <p:ext uri="{BB962C8B-B14F-4D97-AF65-F5344CB8AC3E}">
        <p14:creationId xmlns:p14="http://schemas.microsoft.com/office/powerpoint/2010/main" val="2900742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00FCE5C0-A45C-45D5-A428-7ED7909EA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28" name="Rectangle 2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4579243" y="1419225"/>
            <a:ext cx="6798608" cy="3486407"/>
          </a:xfrm>
        </p:spPr>
        <p:txBody>
          <a:bodyPr vert="horz" lIns="91440" tIns="45720" rIns="91440" bIns="45720" rtlCol="0" anchor="b">
            <a:normAutofit/>
          </a:bodyPr>
          <a:lstStyle/>
          <a:p>
            <a:pPr>
              <a:lnSpc>
                <a:spcPct val="90000"/>
              </a:lnSpc>
            </a:pPr>
            <a:r>
              <a:rPr lang="en-US" sz="3300" dirty="0">
                <a:solidFill>
                  <a:srgbClr val="FFFFFF"/>
                </a:solidFill>
              </a:rPr>
              <a:t>Data Science: </a:t>
            </a:r>
            <a:br>
              <a:rPr lang="en-US" sz="3300" dirty="0">
                <a:solidFill>
                  <a:srgbClr val="FFFFFF"/>
                </a:solidFill>
              </a:rPr>
            </a:br>
            <a:br>
              <a:rPr lang="en-US" sz="3300" dirty="0">
                <a:solidFill>
                  <a:srgbClr val="FFFFFF"/>
                </a:solidFill>
              </a:rPr>
            </a:br>
            <a:br>
              <a:rPr lang="en-US" sz="3300" dirty="0">
                <a:solidFill>
                  <a:srgbClr val="FFFFFF"/>
                </a:solidFill>
              </a:rPr>
            </a:br>
            <a:r>
              <a:rPr lang="en-US" sz="3300" dirty="0">
                <a:solidFill>
                  <a:srgbClr val="FFFFFF"/>
                </a:solidFill>
              </a:rPr>
              <a:t>To gain insights into data through computation, statistics, and visualization</a:t>
            </a:r>
          </a:p>
        </p:txBody>
      </p:sp>
    </p:spTree>
    <p:extLst>
      <p:ext uri="{BB962C8B-B14F-4D97-AF65-F5344CB8AC3E}">
        <p14:creationId xmlns:p14="http://schemas.microsoft.com/office/powerpoint/2010/main" val="1445322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(2)</a:t>
            </a:r>
            <a:endParaRPr lang="en-GB">
              <a:solidFill>
                <a:srgbClr val="FFFFFF"/>
              </a:solidFill>
            </a:endParaRPr>
          </a:p>
        </p:txBody>
      </p:sp>
      <p:sp>
        <p:nvSpPr>
          <p:cNvPr id="3" name="Inhaltsplatzhalter 2"/>
          <p:cNvSpPr>
            <a:spLocks noGrp="1"/>
          </p:cNvSpPr>
          <p:nvPr>
            <p:ph idx="1"/>
          </p:nvPr>
        </p:nvSpPr>
        <p:spPr>
          <a:xfrm>
            <a:off x="601255" y="2177142"/>
            <a:ext cx="3409782" cy="3823607"/>
          </a:xfrm>
        </p:spPr>
        <p:txBody>
          <a:bodyPr>
            <a:normAutofit lnSpcReduction="10000"/>
          </a:bodyPr>
          <a:lstStyle/>
          <a:p>
            <a:r>
              <a:rPr lang="en-US" dirty="0">
                <a:solidFill>
                  <a:srgbClr val="FFFFFF"/>
                </a:solidFill>
              </a:rPr>
              <a:t>Making ad-hoc explanations of data patterns</a:t>
            </a:r>
          </a:p>
          <a:p>
            <a:r>
              <a:rPr lang="en-US" dirty="0">
                <a:solidFill>
                  <a:srgbClr val="FFFFFF"/>
                </a:solidFill>
              </a:rPr>
              <a:t>Overgeneralizing</a:t>
            </a:r>
          </a:p>
          <a:p>
            <a:r>
              <a:rPr lang="en-US" dirty="0">
                <a:solidFill>
                  <a:srgbClr val="FFFFFF"/>
                </a:solidFill>
              </a:rPr>
              <a:t>Not checking enough (validate models, data pipeline integrity, etc.)</a:t>
            </a:r>
          </a:p>
          <a:p>
            <a:r>
              <a:rPr lang="en-US" dirty="0">
                <a:solidFill>
                  <a:srgbClr val="FFFFFF"/>
                </a:solidFill>
              </a:rPr>
              <a:t>Using statistical tests correctly</a:t>
            </a:r>
          </a:p>
          <a:p>
            <a:r>
              <a:rPr lang="en-US" dirty="0">
                <a:solidFill>
                  <a:srgbClr val="FFFFFF"/>
                </a:solidFill>
              </a:rPr>
              <a:t>Prototype </a:t>
            </a:r>
            <a:r>
              <a:rPr lang="en-US" dirty="0">
                <a:solidFill>
                  <a:srgbClr val="FFFFFF"/>
                </a:solidFill>
                <a:sym typeface="Wingdings" panose="05000000000000000000" pitchFamily="2" charset="2"/>
              </a:rPr>
              <a:t> Production transitions</a:t>
            </a:r>
          </a:p>
          <a:p>
            <a:r>
              <a:rPr lang="en-US" dirty="0">
                <a:solidFill>
                  <a:srgbClr val="FFFFFF"/>
                </a:solidFill>
                <a:sym typeface="Wingdings" panose="05000000000000000000" pitchFamily="2" charset="2"/>
              </a:rPr>
              <a:t>Data pipeline complexity (team boundary)</a:t>
            </a:r>
            <a:endParaRPr lang="en-US" dirty="0">
              <a:solidFill>
                <a:srgbClr val="FFFFFF"/>
              </a:solidFill>
            </a:endParaRPr>
          </a:p>
          <a:p>
            <a:endParaRPr lang="en-GB" dirty="0">
              <a:solidFill>
                <a:srgbClr val="FFFFFF"/>
              </a:solidFill>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619" y="936141"/>
            <a:ext cx="4198727" cy="4968305"/>
          </a:xfrm>
          <a:prstGeom prst="rect">
            <a:avLst/>
          </a:prstGeom>
        </p:spPr>
      </p:pic>
      <p:sp>
        <p:nvSpPr>
          <p:cNvPr id="12" name="Rechteck 11">
            <a:extLst>
              <a:ext uri="{FF2B5EF4-FFF2-40B4-BE49-F238E27FC236}">
                <a16:creationId xmlns:a16="http://schemas.microsoft.com/office/drawing/2014/main" id="{4ECE5968-B244-3D4D-AAC3-104A67C41B29}"/>
              </a:ext>
            </a:extLst>
          </p:cNvPr>
          <p:cNvSpPr/>
          <p:nvPr/>
        </p:nvSpPr>
        <p:spPr>
          <a:xfrm>
            <a:off x="4631274" y="6450931"/>
            <a:ext cx="2392001" cy="369332"/>
          </a:xfrm>
          <a:prstGeom prst="rect">
            <a:avLst/>
          </a:prstGeom>
        </p:spPr>
        <p:txBody>
          <a:bodyPr wrap="none">
            <a:spAutoFit/>
          </a:bodyPr>
          <a:lstStyle/>
          <a:p>
            <a:r>
              <a:rPr lang="de-AT" dirty="0">
                <a:hlinkClick r:id="rId3"/>
              </a:rPr>
              <a:t>https://xkcd.com/1838/</a:t>
            </a:r>
            <a:r>
              <a:rPr lang="de-AT" dirty="0"/>
              <a:t> </a:t>
            </a:r>
            <a:endParaRPr lang="en-GB" dirty="0"/>
          </a:p>
        </p:txBody>
      </p:sp>
    </p:spTree>
    <p:extLst>
      <p:ext uri="{BB962C8B-B14F-4D97-AF65-F5344CB8AC3E}">
        <p14:creationId xmlns:p14="http://schemas.microsoft.com/office/powerpoint/2010/main" val="2185997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GIT</a:t>
            </a:r>
          </a:p>
        </p:txBody>
      </p:sp>
      <p:sp>
        <p:nvSpPr>
          <p:cNvPr id="27"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2671778"/>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52F9CFC9-C434-164E-9D14-E7CC907A2170}"/>
              </a:ext>
            </a:extLst>
          </p:cNvPr>
          <p:cNvSpPr>
            <a:spLocks noGrp="1"/>
          </p:cNvSpPr>
          <p:nvPr>
            <p:ph type="title"/>
          </p:nvPr>
        </p:nvSpPr>
        <p:spPr>
          <a:xfrm>
            <a:off x="581192" y="800930"/>
            <a:ext cx="3568661" cy="2256390"/>
          </a:xfrm>
        </p:spPr>
        <p:txBody>
          <a:bodyPr anchor="ctr">
            <a:normAutofit/>
          </a:bodyPr>
          <a:lstStyle/>
          <a:p>
            <a:r>
              <a:rPr lang="de-DE"/>
              <a:t>What is it?</a:t>
            </a:r>
            <a:endParaRPr lang="de-DE" dirty="0"/>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Inhaltsplatzhalter 4">
            <a:extLst>
              <a:ext uri="{FF2B5EF4-FFF2-40B4-BE49-F238E27FC236}">
                <a16:creationId xmlns:a16="http://schemas.microsoft.com/office/drawing/2014/main" id="{C635CF1C-50FA-444D-97EC-AA04276DF8AF}"/>
              </a:ext>
            </a:extLst>
          </p:cNvPr>
          <p:cNvSpPr>
            <a:spLocks noGrp="1"/>
          </p:cNvSpPr>
          <p:nvPr>
            <p:ph idx="1"/>
          </p:nvPr>
        </p:nvSpPr>
        <p:spPr>
          <a:xfrm>
            <a:off x="4561870" y="800930"/>
            <a:ext cx="7183597" cy="2256390"/>
          </a:xfrm>
        </p:spPr>
        <p:txBody>
          <a:bodyPr>
            <a:normAutofit/>
          </a:bodyPr>
          <a:lstStyle/>
          <a:p>
            <a:pPr marL="457200" lvl="0" indent="-342900">
              <a:spcBef>
                <a:spcPts val="0"/>
              </a:spcBef>
              <a:buClr>
                <a:srgbClr val="50D7FF"/>
              </a:buClr>
              <a:buSzPts val="1800"/>
              <a:buChar char="●"/>
            </a:pPr>
            <a:r>
              <a:rPr lang="de-DE" b="1" dirty="0" err="1"/>
              <a:t>distributed</a:t>
            </a:r>
            <a:r>
              <a:rPr lang="de-DE" dirty="0"/>
              <a:t> </a:t>
            </a:r>
            <a:r>
              <a:rPr lang="de-DE" dirty="0" err="1"/>
              <a:t>version</a:t>
            </a:r>
            <a:r>
              <a:rPr lang="de-DE" dirty="0"/>
              <a:t> </a:t>
            </a:r>
            <a:r>
              <a:rPr lang="de-DE" dirty="0" err="1"/>
              <a:t>control</a:t>
            </a:r>
            <a:endParaRPr lang="de-DE" dirty="0"/>
          </a:p>
          <a:p>
            <a:pPr marL="457200" lvl="0" indent="-342900">
              <a:spcBef>
                <a:spcPts val="0"/>
              </a:spcBef>
              <a:buClr>
                <a:srgbClr val="50D7FF"/>
              </a:buClr>
              <a:buSzPts val="1800"/>
              <a:buChar char="●"/>
            </a:pPr>
            <a:r>
              <a:rPr lang="de-DE" dirty="0" err="1"/>
              <a:t>needed</a:t>
            </a:r>
            <a:r>
              <a:rPr lang="de-DE" dirty="0"/>
              <a:t> </a:t>
            </a:r>
            <a:r>
              <a:rPr lang="de-DE" dirty="0" err="1"/>
              <a:t>to</a:t>
            </a:r>
            <a:r>
              <a:rPr lang="de-DE" dirty="0"/>
              <a:t> </a:t>
            </a:r>
            <a:r>
              <a:rPr lang="de-DE" dirty="0" err="1"/>
              <a:t>keep</a:t>
            </a:r>
            <a:r>
              <a:rPr lang="de-DE" dirty="0"/>
              <a:t> a log </a:t>
            </a:r>
            <a:r>
              <a:rPr lang="de-DE" dirty="0" err="1"/>
              <a:t>of</a:t>
            </a:r>
            <a:r>
              <a:rPr lang="de-DE" dirty="0"/>
              <a:t> </a:t>
            </a:r>
            <a:r>
              <a:rPr lang="de-DE" dirty="0" err="1"/>
              <a:t>changes</a:t>
            </a:r>
            <a:r>
              <a:rPr lang="de-DE" dirty="0"/>
              <a:t> </a:t>
            </a:r>
            <a:r>
              <a:rPr lang="de-DE" dirty="0" err="1"/>
              <a:t>and</a:t>
            </a:r>
            <a:r>
              <a:rPr lang="de-DE" dirty="0"/>
              <a:t> </a:t>
            </a:r>
            <a:r>
              <a:rPr lang="de-DE" dirty="0" err="1"/>
              <a:t>synchronize</a:t>
            </a:r>
            <a:r>
              <a:rPr lang="de-DE" dirty="0"/>
              <a:t> </a:t>
            </a:r>
            <a:r>
              <a:rPr lang="de-DE" dirty="0" err="1"/>
              <a:t>across</a:t>
            </a:r>
            <a:r>
              <a:rPr lang="de-DE" dirty="0"/>
              <a:t> </a:t>
            </a:r>
            <a:r>
              <a:rPr lang="de-DE" dirty="0" err="1"/>
              <a:t>the</a:t>
            </a:r>
            <a:r>
              <a:rPr lang="de-DE" dirty="0"/>
              <a:t> </a:t>
            </a:r>
            <a:r>
              <a:rPr lang="de-DE" dirty="0" err="1"/>
              <a:t>team</a:t>
            </a:r>
            <a:endParaRPr lang="de-DE" dirty="0"/>
          </a:p>
          <a:p>
            <a:pPr marL="457200" lvl="0" indent="-342900">
              <a:spcBef>
                <a:spcPts val="0"/>
              </a:spcBef>
              <a:buClr>
                <a:srgbClr val="50D7FF"/>
              </a:buClr>
              <a:buSzPts val="1800"/>
              <a:buChar char="●"/>
            </a:pPr>
            <a:r>
              <a:rPr lang="de-DE" u="sng" dirty="0">
                <a:hlinkClick r:id="rId3"/>
              </a:rPr>
              <a:t>See the demo</a:t>
            </a:r>
            <a:r>
              <a:rPr lang="de-DE" dirty="0"/>
              <a:t> </a:t>
            </a:r>
            <a:r>
              <a:rPr lang="de-DE" dirty="0" err="1"/>
              <a:t>and</a:t>
            </a:r>
            <a:r>
              <a:rPr lang="de-DE" dirty="0"/>
              <a:t> </a:t>
            </a:r>
            <a:r>
              <a:rPr lang="de-DE" u="sng" dirty="0">
                <a:hlinkClick r:id="rId4"/>
              </a:rPr>
              <a:t>try it online</a:t>
            </a:r>
            <a:endParaRPr lang="de-DE" dirty="0"/>
          </a:p>
          <a:p>
            <a:pPr marL="457200" lvl="0" indent="-342900">
              <a:spcBef>
                <a:spcPts val="0"/>
              </a:spcBef>
              <a:buClr>
                <a:srgbClr val="50D7FF"/>
              </a:buClr>
              <a:buSzPts val="1800"/>
              <a:buChar char="●"/>
            </a:pPr>
            <a:r>
              <a:rPr lang="de-DE" dirty="0" err="1"/>
              <a:t>great</a:t>
            </a:r>
            <a:r>
              <a:rPr lang="de-DE" dirty="0"/>
              <a:t> </a:t>
            </a:r>
            <a:r>
              <a:rPr lang="de-DE" dirty="0" err="1"/>
              <a:t>and</a:t>
            </a:r>
            <a:r>
              <a:rPr lang="de-DE" dirty="0"/>
              <a:t> </a:t>
            </a:r>
            <a:r>
              <a:rPr lang="de-DE" dirty="0" err="1"/>
              <a:t>free</a:t>
            </a:r>
            <a:r>
              <a:rPr lang="de-DE" dirty="0"/>
              <a:t> GUI</a:t>
            </a:r>
          </a:p>
          <a:p>
            <a:pPr marL="781200" lvl="1" indent="-342900">
              <a:spcBef>
                <a:spcPts val="0"/>
              </a:spcBef>
              <a:buClr>
                <a:srgbClr val="50D7FF"/>
              </a:buClr>
              <a:buSzPts val="1800"/>
              <a:buFont typeface="Wingdings 2" panose="05020102010507070707" pitchFamily="18" charset="2"/>
              <a:buChar char="●"/>
            </a:pPr>
            <a:r>
              <a:rPr lang="de-DE" u="sng" dirty="0">
                <a:hlinkClick r:id="rId5"/>
              </a:rPr>
              <a:t>https://www.sourcetreeapp.com/</a:t>
            </a:r>
            <a:endParaRPr lang="de-DE" dirty="0"/>
          </a:p>
          <a:p>
            <a:pPr marL="781200" lvl="1" indent="-342900">
              <a:spcBef>
                <a:spcPts val="0"/>
              </a:spcBef>
              <a:buClr>
                <a:srgbClr val="50D7FF"/>
              </a:buClr>
              <a:buSzPts val="1800"/>
              <a:buChar char="●"/>
            </a:pPr>
            <a:r>
              <a:rPr lang="de-DE" dirty="0">
                <a:hlinkClick r:id="rId6"/>
              </a:rPr>
              <a:t>Visual </a:t>
            </a:r>
            <a:r>
              <a:rPr lang="de-DE" dirty="0" err="1">
                <a:hlinkClick r:id="rId6"/>
              </a:rPr>
              <a:t>studio</a:t>
            </a:r>
            <a:r>
              <a:rPr lang="de-DE" dirty="0">
                <a:hlinkClick r:id="rId6"/>
              </a:rPr>
              <a:t> </a:t>
            </a:r>
            <a:r>
              <a:rPr lang="de-DE" dirty="0" err="1">
                <a:hlinkClick r:id="rId6"/>
              </a:rPr>
              <a:t>code</a:t>
            </a:r>
            <a:endParaRPr lang="de-DE" dirty="0"/>
          </a:p>
        </p:txBody>
      </p:sp>
      <p:pic>
        <p:nvPicPr>
          <p:cNvPr id="6" name="Grafik 5">
            <a:extLst>
              <a:ext uri="{FF2B5EF4-FFF2-40B4-BE49-F238E27FC236}">
                <a16:creationId xmlns:a16="http://schemas.microsoft.com/office/drawing/2014/main" id="{C211E8FF-AAC1-2040-8DBD-04F6370B467F}"/>
              </a:ext>
            </a:extLst>
          </p:cNvPr>
          <p:cNvPicPr>
            <a:picLocks noChangeAspect="1"/>
          </p:cNvPicPr>
          <p:nvPr/>
        </p:nvPicPr>
        <p:blipFill>
          <a:blip r:embed="rId7"/>
          <a:stretch>
            <a:fillRect/>
          </a:stretch>
        </p:blipFill>
        <p:spPr>
          <a:xfrm>
            <a:off x="762482" y="3261798"/>
            <a:ext cx="4855658" cy="3046926"/>
          </a:xfrm>
          <a:prstGeom prst="rect">
            <a:avLst/>
          </a:prstGeom>
        </p:spPr>
      </p:pic>
      <p:pic>
        <p:nvPicPr>
          <p:cNvPr id="7" name="Grafik 6">
            <a:extLst>
              <a:ext uri="{FF2B5EF4-FFF2-40B4-BE49-F238E27FC236}">
                <a16:creationId xmlns:a16="http://schemas.microsoft.com/office/drawing/2014/main" id="{F035574F-55C8-1249-8081-89A4CF8DA631}"/>
              </a:ext>
            </a:extLst>
          </p:cNvPr>
          <p:cNvPicPr>
            <a:picLocks noChangeAspect="1"/>
          </p:cNvPicPr>
          <p:nvPr/>
        </p:nvPicPr>
        <p:blipFill>
          <a:blip r:embed="rId8"/>
          <a:stretch>
            <a:fillRect/>
          </a:stretch>
        </p:blipFill>
        <p:spPr>
          <a:xfrm>
            <a:off x="6254357" y="3539917"/>
            <a:ext cx="5489646" cy="2456616"/>
          </a:xfrm>
          <a:prstGeom prst="rect">
            <a:avLst/>
          </a:prstGeom>
        </p:spPr>
      </p:pic>
    </p:spTree>
    <p:extLst>
      <p:ext uri="{BB962C8B-B14F-4D97-AF65-F5344CB8AC3E}">
        <p14:creationId xmlns:p14="http://schemas.microsoft.com/office/powerpoint/2010/main" val="3144774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oogle Shape;88;p18">
            <a:extLst>
              <a:ext uri="{FF2B5EF4-FFF2-40B4-BE49-F238E27FC236}">
                <a16:creationId xmlns:a16="http://schemas.microsoft.com/office/drawing/2014/main" id="{20C80880-6DF5-304C-901D-3E23C0DE09F8}"/>
              </a:ext>
            </a:extLst>
          </p:cNvPr>
          <p:cNvPicPr preferRelativeResize="0">
            <a:picLocks noGrp="1"/>
          </p:cNvPicPr>
          <p:nvPr>
            <p:ph idx="1"/>
          </p:nvPr>
        </p:nvPicPr>
        <p:blipFill>
          <a:blip r:embed="rId2"/>
          <a:stretch>
            <a:fillRect/>
          </a:stretch>
        </p:blipFill>
        <p:spPr>
          <a:xfrm>
            <a:off x="931166" y="1245595"/>
            <a:ext cx="6518800" cy="4660940"/>
          </a:xfrm>
          <a:prstGeom prst="rect">
            <a:avLst/>
          </a:prstGeom>
          <a:noFill/>
        </p:spPr>
      </p:pic>
      <p:sp>
        <p:nvSpPr>
          <p:cNvPr id="25" name="Rectangle 2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9C741D50-5470-DB4A-9C7A-CE08DD6AFC7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hlinkClick r:id="rId3"/>
              </a:rPr>
              <a:t>Git flow</a:t>
            </a:r>
            <a:endParaRPr lang="en-US" sz="3600" dirty="0">
              <a:solidFill>
                <a:srgbClr val="FFFFFF"/>
              </a:solidFill>
            </a:endParaRPr>
          </a:p>
        </p:txBody>
      </p:sp>
    </p:spTree>
    <p:extLst>
      <p:ext uri="{BB962C8B-B14F-4D97-AF65-F5344CB8AC3E}">
        <p14:creationId xmlns:p14="http://schemas.microsoft.com/office/powerpoint/2010/main" val="281139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3;p19" descr="Ein Bild, das Screenshot enthält.&#10;&#10;Automatisch generierte Beschreibung">
            <a:extLst>
              <a:ext uri="{FF2B5EF4-FFF2-40B4-BE49-F238E27FC236}">
                <a16:creationId xmlns:a16="http://schemas.microsoft.com/office/drawing/2014/main" id="{516DB8A4-8DD5-924E-BBF1-EBD093DB8A97}"/>
              </a:ext>
            </a:extLst>
          </p:cNvPr>
          <p:cNvPicPr preferRelativeResize="0"/>
          <p:nvPr/>
        </p:nvPicPr>
        <p:blipFill>
          <a:blip r:embed="rId2"/>
          <a:stretch>
            <a:fillRect/>
          </a:stretch>
        </p:blipFill>
        <p:spPr>
          <a:xfrm>
            <a:off x="2381956" y="643467"/>
            <a:ext cx="7428088" cy="5571066"/>
          </a:xfrm>
          <a:prstGeom prst="rect">
            <a:avLst/>
          </a:prstGeom>
          <a:noFill/>
        </p:spPr>
      </p:pic>
      <p:sp>
        <p:nvSpPr>
          <p:cNvPr id="5" name="Abgerundetes Rechteck 4">
            <a:extLst>
              <a:ext uri="{FF2B5EF4-FFF2-40B4-BE49-F238E27FC236}">
                <a16:creationId xmlns:a16="http://schemas.microsoft.com/office/drawing/2014/main" id="{1E4983FB-604A-9441-A94B-1F00E7C8F3AE}"/>
              </a:ext>
            </a:extLst>
          </p:cNvPr>
          <p:cNvSpPr/>
          <p:nvPr/>
        </p:nvSpPr>
        <p:spPr>
          <a:xfrm>
            <a:off x="3142445" y="1059873"/>
            <a:ext cx="1287887" cy="218209"/>
          </a:xfrm>
          <a:prstGeom prst="roundRect">
            <a:avLst/>
          </a:prstGeom>
          <a:solidFill>
            <a:schemeClr val="accent1">
              <a:alpha val="2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45735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DE"/>
              <a:t>DEMO</a:t>
            </a:r>
            <a:endParaRPr lang="de-DE" dirty="0"/>
          </a:p>
        </p:txBody>
      </p:sp>
      <p:sp>
        <p:nvSpPr>
          <p:cNvPr id="99" name="Google Shape;99;p20"/>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DE"/>
              <a:t>Please all follow along to </a:t>
            </a:r>
            <a:r>
              <a:rPr lang="de-DE">
                <a:hlinkClick r:id="rId3"/>
              </a:rPr>
              <a:t>https://github.com/lecturing/DHBW19-DS101-git-demo.git</a:t>
            </a:r>
            <a:r>
              <a:rPr lang="de-DE"/>
              <a:t> </a:t>
            </a:r>
            <a:endParaRPr lang="de-DE" dirty="0"/>
          </a:p>
        </p:txBody>
      </p:sp>
    </p:spTree>
    <p:extLst>
      <p:ext uri="{BB962C8B-B14F-4D97-AF65-F5344CB8AC3E}">
        <p14:creationId xmlns:p14="http://schemas.microsoft.com/office/powerpoint/2010/main" val="2577162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Conda virtual environments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6183978"/>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F3F357A-AB69-384D-B22C-27A9E2E919E9}"/>
              </a:ext>
            </a:extLst>
          </p:cNvPr>
          <p:cNvSpPr>
            <a:spLocks noGrp="1"/>
          </p:cNvSpPr>
          <p:nvPr>
            <p:ph type="title"/>
          </p:nvPr>
        </p:nvSpPr>
        <p:spPr>
          <a:xfrm>
            <a:off x="959157" y="1113764"/>
            <a:ext cx="3269749" cy="4624327"/>
          </a:xfrm>
        </p:spPr>
        <p:txBody>
          <a:bodyPr anchor="ctr">
            <a:normAutofit/>
          </a:bodyPr>
          <a:lstStyle/>
          <a:p>
            <a:r>
              <a:rPr lang="de-DE" sz="3200">
                <a:solidFill>
                  <a:srgbClr val="FFFFFF"/>
                </a:solidFill>
              </a:rPr>
              <a:t>Separate dependencies for each python project</a:t>
            </a:r>
          </a:p>
        </p:txBody>
      </p:sp>
      <p:sp>
        <p:nvSpPr>
          <p:cNvPr id="3" name="Inhaltsplatzhalter 2">
            <a:extLst>
              <a:ext uri="{FF2B5EF4-FFF2-40B4-BE49-F238E27FC236}">
                <a16:creationId xmlns:a16="http://schemas.microsoft.com/office/drawing/2014/main" id="{38D8D275-0053-C24B-9622-E20A48200CFD}"/>
              </a:ext>
            </a:extLst>
          </p:cNvPr>
          <p:cNvSpPr>
            <a:spLocks noGrp="1"/>
          </p:cNvSpPr>
          <p:nvPr>
            <p:ph idx="1"/>
          </p:nvPr>
        </p:nvSpPr>
        <p:spPr>
          <a:xfrm>
            <a:off x="5155905" y="1113764"/>
            <a:ext cx="6108179" cy="4624327"/>
          </a:xfrm>
        </p:spPr>
        <p:txBody>
          <a:bodyPr anchor="ctr">
            <a:normAutofit/>
          </a:bodyPr>
          <a:lstStyle/>
          <a:p>
            <a:r>
              <a:rPr lang="de-DE" dirty="0" err="1"/>
              <a:t>conda</a:t>
            </a:r>
            <a:r>
              <a:rPr lang="de-DE" dirty="0"/>
              <a:t> </a:t>
            </a:r>
            <a:r>
              <a:rPr lang="de-DE" dirty="0" err="1"/>
              <a:t>create</a:t>
            </a:r>
            <a:r>
              <a:rPr lang="de-DE" dirty="0"/>
              <a:t> -</a:t>
            </a:r>
            <a:r>
              <a:rPr lang="de-DE" dirty="0" err="1"/>
              <a:t>n</a:t>
            </a:r>
            <a:r>
              <a:rPr lang="de-DE" dirty="0"/>
              <a:t> </a:t>
            </a:r>
            <a:r>
              <a:rPr lang="de-DE" dirty="0" err="1"/>
              <a:t>myenv</a:t>
            </a:r>
            <a:r>
              <a:rPr lang="de-DE" dirty="0"/>
              <a:t> </a:t>
            </a:r>
            <a:r>
              <a:rPr lang="de-DE" dirty="0" err="1"/>
              <a:t>python</a:t>
            </a:r>
            <a:r>
              <a:rPr lang="de-DE" dirty="0"/>
              <a:t>=3.7 </a:t>
            </a:r>
            <a:r>
              <a:rPr lang="de-DE" dirty="0" err="1"/>
              <a:t>scipy</a:t>
            </a:r>
            <a:r>
              <a:rPr lang="de-DE" dirty="0"/>
              <a:t>=0.15.0 </a:t>
            </a:r>
            <a:r>
              <a:rPr lang="de-DE" dirty="0" err="1"/>
              <a:t>astroid</a:t>
            </a:r>
            <a:r>
              <a:rPr lang="de-DE" dirty="0"/>
              <a:t> </a:t>
            </a:r>
            <a:r>
              <a:rPr lang="de-DE" dirty="0" err="1"/>
              <a:t>babel</a:t>
            </a:r>
            <a:endParaRPr lang="de-DE" dirty="0"/>
          </a:p>
          <a:p>
            <a:r>
              <a:rPr lang="de-DE" dirty="0" err="1"/>
              <a:t>conda</a:t>
            </a:r>
            <a:r>
              <a:rPr lang="de-DE" dirty="0"/>
              <a:t> </a:t>
            </a:r>
            <a:r>
              <a:rPr lang="de-DE" dirty="0" err="1"/>
              <a:t>env</a:t>
            </a:r>
            <a:r>
              <a:rPr lang="de-DE" dirty="0"/>
              <a:t> </a:t>
            </a:r>
            <a:r>
              <a:rPr lang="de-DE" dirty="0" err="1"/>
              <a:t>export</a:t>
            </a:r>
            <a:r>
              <a:rPr lang="de-DE" dirty="0"/>
              <a:t> | </a:t>
            </a:r>
            <a:r>
              <a:rPr lang="de-DE" dirty="0" err="1"/>
              <a:t>grep</a:t>
            </a:r>
            <a:r>
              <a:rPr lang="de-DE" dirty="0"/>
              <a:t> -v "^</a:t>
            </a:r>
            <a:r>
              <a:rPr lang="de-DE" dirty="0" err="1"/>
              <a:t>prefix</a:t>
            </a:r>
            <a:r>
              <a:rPr lang="de-DE" dirty="0"/>
              <a:t>: " &gt; </a:t>
            </a:r>
            <a:r>
              <a:rPr lang="de-DE" dirty="0" err="1"/>
              <a:t>environment.yml</a:t>
            </a:r>
            <a:endParaRPr lang="de-DE" dirty="0"/>
          </a:p>
          <a:p>
            <a:r>
              <a:rPr lang="de-DE" dirty="0" err="1"/>
              <a:t>conda</a:t>
            </a:r>
            <a:r>
              <a:rPr lang="de-DE" dirty="0"/>
              <a:t> </a:t>
            </a:r>
            <a:r>
              <a:rPr lang="de-DE" dirty="0" err="1"/>
              <a:t>env</a:t>
            </a:r>
            <a:r>
              <a:rPr lang="de-DE" dirty="0"/>
              <a:t> </a:t>
            </a:r>
            <a:r>
              <a:rPr lang="de-DE" dirty="0" err="1"/>
              <a:t>create</a:t>
            </a:r>
            <a:r>
              <a:rPr lang="de-DE" dirty="0"/>
              <a:t> -f </a:t>
            </a:r>
            <a:r>
              <a:rPr lang="de-DE" dirty="0" err="1"/>
              <a:t>environment.yml</a:t>
            </a:r>
            <a:endParaRPr lang="de-DE" dirty="0"/>
          </a:p>
          <a:p>
            <a:r>
              <a:rPr lang="de-DE" dirty="0" err="1"/>
              <a:t>Documentation</a:t>
            </a:r>
            <a:r>
              <a:rPr lang="de-DE" dirty="0"/>
              <a:t> </a:t>
            </a:r>
            <a:r>
              <a:rPr lang="de-DE" dirty="0">
                <a:hlinkClick r:id="rId3"/>
              </a:rPr>
              <a:t>https://docs.conda.io/projects/conda/en/latest/user-guide/tasks/manage-environments.html</a:t>
            </a:r>
            <a:endParaRPr lang="de-DE" dirty="0"/>
          </a:p>
          <a:p>
            <a:endParaRPr lang="de-DE" dirty="0"/>
          </a:p>
        </p:txBody>
      </p:sp>
    </p:spTree>
    <p:extLst>
      <p:ext uri="{BB962C8B-B14F-4D97-AF65-F5344CB8AC3E}">
        <p14:creationId xmlns:p14="http://schemas.microsoft.com/office/powerpoint/2010/main" val="344291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16;p23" descr="Ein Bild, das Himmel, Tisch, Wand, drinnen enthält.&#10;&#10;Automatisch generierte Beschreibung">
            <a:extLst>
              <a:ext uri="{FF2B5EF4-FFF2-40B4-BE49-F238E27FC236}">
                <a16:creationId xmlns:a16="http://schemas.microsoft.com/office/drawing/2014/main" id="{288ED68D-E29F-9D4E-B402-F50B01252973}"/>
              </a:ext>
            </a:extLst>
          </p:cNvPr>
          <p:cNvPicPr preferRelativeResize="0"/>
          <p:nvPr/>
        </p:nvPicPr>
        <p:blipFill rotWithShape="1">
          <a:blip r:embed="rId3"/>
          <a:srcRect t="7393" r="10708" b="1698"/>
          <a:stretch/>
        </p:blipFill>
        <p:spPr>
          <a:xfrm>
            <a:off x="20" y="10"/>
            <a:ext cx="12191980" cy="6857990"/>
          </a:xfrm>
          <a:prstGeom prst="rect">
            <a:avLst/>
          </a:prstGeom>
          <a:noFill/>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dirty="0">
                <a:solidFill>
                  <a:srgbClr val="FFFFFF"/>
                </a:solidFill>
              </a:rPr>
              <a:t>Docker</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584200" y="5145513"/>
            <a:ext cx="3412067" cy="738820"/>
          </a:xfrm>
        </p:spPr>
        <p:txBody>
          <a:bodyPr vert="horz" lIns="91440" tIns="45720" rIns="91440" bIns="45720" rtlCol="0" anchor="t">
            <a:normAutofit/>
          </a:bodyPr>
          <a:lstStyle/>
          <a:p>
            <a:r>
              <a:rPr lang="en-US" sz="1600" dirty="0">
                <a:solidFill>
                  <a:srgbClr val="FFFFFF">
                    <a:alpha val="75000"/>
                  </a:srgbClr>
                </a:solidFill>
              </a:rPr>
              <a:t>Container</a:t>
            </a:r>
          </a:p>
        </p:txBody>
      </p:sp>
    </p:spTree>
    <p:extLst>
      <p:ext uri="{BB962C8B-B14F-4D97-AF65-F5344CB8AC3E}">
        <p14:creationId xmlns:p14="http://schemas.microsoft.com/office/powerpoint/2010/main" val="4293229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40850731-6AA2-5248-A063-25532E35C4E9}"/>
              </a:ext>
            </a:extLst>
          </p:cNvPr>
          <p:cNvSpPr>
            <a:spLocks noGrp="1"/>
          </p:cNvSpPr>
          <p:nvPr>
            <p:ph type="title"/>
          </p:nvPr>
        </p:nvSpPr>
        <p:spPr>
          <a:xfrm>
            <a:off x="8369643" y="1037967"/>
            <a:ext cx="3054091" cy="4709131"/>
          </a:xfrm>
        </p:spPr>
        <p:txBody>
          <a:bodyPr anchor="ctr">
            <a:normAutofit/>
          </a:bodyPr>
          <a:lstStyle/>
          <a:p>
            <a:r>
              <a:rPr lang="de-DE" sz="2600" dirty="0" err="1">
                <a:solidFill>
                  <a:srgbClr val="FFFEFF"/>
                </a:solidFill>
              </a:rPr>
              <a:t>Compartmentize</a:t>
            </a:r>
            <a:r>
              <a:rPr lang="de-DE" sz="2600" dirty="0">
                <a:solidFill>
                  <a:srgbClr val="FFFEFF"/>
                </a:solidFill>
              </a:rPr>
              <a:t> </a:t>
            </a:r>
            <a:r>
              <a:rPr lang="de-DE" sz="2600" dirty="0" err="1">
                <a:solidFill>
                  <a:srgbClr val="FFFEFF"/>
                </a:solidFill>
              </a:rPr>
              <a:t>complete</a:t>
            </a:r>
            <a:r>
              <a:rPr lang="de-DE" sz="2600" dirty="0">
                <a:solidFill>
                  <a:srgbClr val="FFFEFF"/>
                </a:solidFill>
              </a:rPr>
              <a:t> </a:t>
            </a:r>
            <a:r>
              <a:rPr lang="de-DE" sz="2600" dirty="0" err="1">
                <a:solidFill>
                  <a:srgbClr val="FFFEFF"/>
                </a:solidFill>
              </a:rPr>
              <a:t>operating</a:t>
            </a:r>
            <a:r>
              <a:rPr lang="de-DE" sz="2600" dirty="0">
                <a:solidFill>
                  <a:srgbClr val="FFFEFF"/>
                </a:solidFill>
              </a:rPr>
              <a:t> </a:t>
            </a:r>
            <a:r>
              <a:rPr lang="de-DE" sz="2600" dirty="0" err="1">
                <a:solidFill>
                  <a:srgbClr val="FFFEFF"/>
                </a:solidFill>
              </a:rPr>
              <a:t>systems</a:t>
            </a:r>
            <a:endParaRPr lang="de-DE" sz="2600" dirty="0">
              <a:solidFill>
                <a:srgbClr val="FFFEFF"/>
              </a:solidFill>
            </a:endParaRPr>
          </a:p>
        </p:txBody>
      </p:sp>
      <p:sp>
        <p:nvSpPr>
          <p:cNvPr id="16" name="Rectangle 15">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Inhaltsplatzhalter 4">
            <a:extLst>
              <a:ext uri="{FF2B5EF4-FFF2-40B4-BE49-F238E27FC236}">
                <a16:creationId xmlns:a16="http://schemas.microsoft.com/office/drawing/2014/main" id="{DFACF489-244E-41A4-A908-321089CFB7C0}"/>
              </a:ext>
            </a:extLst>
          </p:cNvPr>
          <p:cNvGraphicFramePr>
            <a:graphicFrameLocks noGrp="1"/>
          </p:cNvGraphicFramePr>
          <p:nvPr>
            <p:ph idx="1"/>
            <p:extLst>
              <p:ext uri="{D42A27DB-BD31-4B8C-83A1-F6EECF244321}">
                <p14:modId xmlns:p14="http://schemas.microsoft.com/office/powerpoint/2010/main" val="3298722850"/>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41602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440"/>
      </a:dk2>
      <a:lt2>
        <a:srgbClr val="E2E8E5"/>
      </a:lt2>
      <a:accent1>
        <a:srgbClr val="C34D84"/>
      </a:accent1>
      <a:accent2>
        <a:srgbClr val="B13BA4"/>
      </a:accent2>
      <a:accent3>
        <a:srgbClr val="9F4DC3"/>
      </a:accent3>
      <a:accent4>
        <a:srgbClr val="6748B6"/>
      </a:accent4>
      <a:accent5>
        <a:srgbClr val="4D5DC3"/>
      </a:accent5>
      <a:accent6>
        <a:srgbClr val="3B7CB1"/>
      </a:accent6>
      <a:hlink>
        <a:srgbClr val="706DC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8793</Words>
  <Application>Microsoft Macintosh PowerPoint</Application>
  <PresentationFormat>Breitbild</PresentationFormat>
  <Paragraphs>1182</Paragraphs>
  <Slides>193</Slides>
  <Notes>137</Notes>
  <HiddenSlides>9</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193</vt:i4>
      </vt:variant>
    </vt:vector>
  </HeadingPairs>
  <TitlesOfParts>
    <vt:vector size="206" baseType="lpstr">
      <vt:lpstr>Arial</vt:lpstr>
      <vt:lpstr>Calibri</vt:lpstr>
      <vt:lpstr>Century Gothic</vt:lpstr>
      <vt:lpstr>Consolas</vt:lpstr>
      <vt:lpstr>Gill Sans MT</vt:lpstr>
      <vt:lpstr>Lucida</vt:lpstr>
      <vt:lpstr>Script MT Bold</vt:lpstr>
      <vt:lpstr>Times New Roman</vt:lpstr>
      <vt:lpstr>Trebuchet MS</vt:lpstr>
      <vt:lpstr>Verdana</vt:lpstr>
      <vt:lpstr>Wingdings</vt:lpstr>
      <vt:lpstr>Wingdings 2</vt:lpstr>
      <vt:lpstr>DividendVTI</vt:lpstr>
      <vt:lpstr>Datascience 101</vt:lpstr>
      <vt:lpstr>Agenda</vt:lpstr>
      <vt:lpstr>Georg Heiler @geoHeil</vt:lpstr>
      <vt:lpstr>Prüfungsmodalitäten</vt:lpstr>
      <vt:lpstr>Software Requirements</vt:lpstr>
      <vt:lpstr>Recommended reading</vt:lpstr>
      <vt:lpstr>Danksagung für Unterstützung bei Materialien</vt:lpstr>
      <vt:lpstr>What is data science &amp; basics</vt:lpstr>
      <vt:lpstr>Data Science:    To gain insights into data through computation, statistics, and visualization</vt:lpstr>
      <vt:lpstr>PowerPoint-Präsentation</vt:lpstr>
      <vt:lpstr>PowerPoint-Präsentation</vt:lpstr>
      <vt:lpstr>PowerPoint-Präsentation</vt:lpstr>
      <vt:lpstr>PowerPoint-Präsentation</vt:lpstr>
      <vt:lpstr>PowerPoint-Präsentation</vt:lpstr>
      <vt:lpstr>PowerPoint-Präsentation</vt:lpstr>
      <vt:lpstr>Predicting personality</vt:lpstr>
      <vt:lpstr>PowerPoint-Präsentation</vt:lpstr>
      <vt:lpstr>Influencing Elections</vt:lpstr>
      <vt:lpstr>PowerPoint-Präsentation</vt:lpstr>
      <vt:lpstr>Data scientist</vt:lpstr>
      <vt:lpstr>Data Scientist</vt:lpstr>
      <vt:lpstr>Data Scientist</vt:lpstr>
      <vt:lpstr>Data Scientist Venn Diagram</vt:lpstr>
      <vt:lpstr>PowerPoint-Präsentation</vt:lpstr>
      <vt:lpstr>PowerPoint-Präsentation</vt:lpstr>
      <vt:lpstr>PowerPoint-Präsentation</vt:lpstr>
      <vt:lpstr>Data science is different now</vt:lpstr>
      <vt:lpstr>Data Science as Team Work</vt:lpstr>
      <vt:lpstr>PowerPoint-Präsentation</vt:lpstr>
      <vt:lpstr>PowerPoint-Präsentation</vt:lpstr>
      <vt:lpstr>PowerPoint-Präsentation</vt:lpstr>
      <vt:lpstr>Correlation by John Snow, 1854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Up to 80% of time used for data cleaning</vt:lpstr>
      <vt:lpstr>Types of Data</vt:lpstr>
      <vt:lpstr>Structured Data</vt:lpstr>
      <vt:lpstr>Unstructured Data</vt:lpstr>
      <vt:lpstr>Natural Language</vt:lpstr>
      <vt:lpstr>PowerPoint-Präsentation</vt:lpstr>
      <vt:lpstr>Machine-Generated Data</vt:lpstr>
      <vt:lpstr>Graph-based Data</vt:lpstr>
      <vt:lpstr>Audio, Video and Images</vt:lpstr>
      <vt:lpstr>PowerPoint-Präsentation</vt:lpstr>
      <vt:lpstr>PowerPoint-Präsentation</vt:lpstr>
      <vt:lpstr>PowerPoint-Präsentation</vt:lpstr>
      <vt:lpstr>Streaming Data</vt:lpstr>
      <vt:lpstr>PowerPoint-Präsentation</vt:lpstr>
      <vt:lpstr>PowerPoint-Präsentation</vt:lpstr>
      <vt:lpstr>PowerPoint-Präsentation</vt:lpstr>
      <vt:lpstr>Is the data suitable for answering the question and of sufficient quality?</vt:lpstr>
      <vt:lpstr>PowerPoint-Präsentation</vt:lpstr>
      <vt:lpstr>PowerPoint-Präsentation</vt:lpstr>
      <vt:lpstr>Do you understand the data fully?</vt:lpstr>
      <vt:lpstr>Do you understand the data fully?</vt:lpstr>
      <vt:lpstr>Do you understand the data fully?</vt:lpstr>
      <vt:lpstr>Sometimes data exploration is all you need</vt:lpstr>
      <vt:lpstr>PowerPoint-Präsentation</vt:lpstr>
      <vt:lpstr>For stars close to the sun, they got the following result: </vt:lpstr>
      <vt:lpstr>They saw 4 groups of star types</vt:lpstr>
      <vt:lpstr>PowerPoint-Präsentation</vt:lpstr>
      <vt:lpstr>Classification</vt:lpstr>
      <vt:lpstr>Regression</vt:lpstr>
      <vt:lpstr>All models are wrong but some are useful </vt:lpstr>
      <vt:lpstr>Spherical Cows</vt:lpstr>
      <vt:lpstr>Fit the Model</vt:lpstr>
      <vt:lpstr>PowerPoint-Präsentation</vt:lpstr>
      <vt:lpstr>Regression</vt:lpstr>
      <vt:lpstr>Regression</vt:lpstr>
      <vt:lpstr>PowerPoint-Präsentation</vt:lpstr>
      <vt:lpstr>Example</vt:lpstr>
      <vt:lpstr>Bias and Variance for Classification</vt:lpstr>
      <vt:lpstr>PowerPoint-Präsentation</vt:lpstr>
      <vt:lpstr>Summary</vt:lpstr>
      <vt:lpstr>PowerPoint-Präsentation</vt:lpstr>
      <vt:lpstr>It’s easy to do a bad or misleading visualisation</vt:lpstr>
      <vt:lpstr>PowerPoint-Präsentation</vt:lpstr>
      <vt:lpstr>PowerPoint-Präsentation</vt:lpstr>
      <vt:lpstr>What is the real cause?</vt:lpstr>
      <vt:lpstr>Caveats</vt:lpstr>
      <vt:lpstr>PowerPoint-Präsentation</vt:lpstr>
      <vt:lpstr>Summary</vt:lpstr>
      <vt:lpstr>PowerPoint-Präsentation</vt:lpstr>
      <vt:lpstr>What’s Hard about Data Science? (1)</vt:lpstr>
      <vt:lpstr>What’s Hard about Data Science? (2)</vt:lpstr>
      <vt:lpstr>Basics</vt:lpstr>
      <vt:lpstr>What is it?</vt:lpstr>
      <vt:lpstr>Git flow</vt:lpstr>
      <vt:lpstr>PowerPoint-Präsentation</vt:lpstr>
      <vt:lpstr>DEMO</vt:lpstr>
      <vt:lpstr>Basics</vt:lpstr>
      <vt:lpstr>Separate dependencies for each python project</vt:lpstr>
      <vt:lpstr>Docker</vt:lpstr>
      <vt:lpstr>Compartmentize complete operating systems</vt:lpstr>
      <vt:lpstr>docker</vt:lpstr>
      <vt:lpstr>DEMO</vt:lpstr>
      <vt:lpstr>Basics</vt:lpstr>
      <vt:lpstr>Turing complete SQL - fractals</vt:lpstr>
      <vt:lpstr>sample data</vt:lpstr>
      <vt:lpstr>projection Π </vt:lpstr>
      <vt:lpstr>Selection σ </vt:lpstr>
      <vt:lpstr>Join ⋈ (natural)</vt:lpstr>
      <vt:lpstr>many join variants</vt:lpstr>
      <vt:lpstr>groupings</vt:lpstr>
      <vt:lpstr>common table expressions</vt:lpstr>
      <vt:lpstr>window functions</vt:lpstr>
      <vt:lpstr>THE simplest database</vt:lpstr>
      <vt:lpstr>THE simplest database</vt:lpstr>
      <vt:lpstr>THE simplest database</vt:lpstr>
      <vt:lpstr>Basics</vt:lpstr>
      <vt:lpstr>matching text (regex)</vt:lpstr>
      <vt:lpstr>Basics</vt:lpstr>
      <vt:lpstr>Reproducible =  repeatable = automated = scripts = terminal (regardless of OS, linux will be discussed)</vt:lpstr>
      <vt:lpstr>Hands on data cleaning and ML</vt:lpstr>
      <vt:lpstr>Datascience lifecycle</vt:lpstr>
      <vt:lpstr>Ask</vt:lpstr>
      <vt:lpstr>Data acquisition example</vt:lpstr>
      <vt:lpstr>PowerPoint-Präsentation</vt:lpstr>
      <vt:lpstr>Get</vt:lpstr>
      <vt:lpstr>PowerPoint-Präsentation</vt:lpstr>
      <vt:lpstr>SQL is your friend – if you use it in the right (modularized) way</vt:lpstr>
      <vt:lpstr>3 Vs of Data</vt:lpstr>
      <vt:lpstr>3 Vs of Data | volume</vt:lpstr>
      <vt:lpstr>3 Vs of Data | Variety </vt:lpstr>
      <vt:lpstr>3 Vs of Data | Velocity</vt:lpstr>
      <vt:lpstr>Two Types of Universe: Our Universe and the „Tidyverse“</vt:lpstr>
      <vt:lpstr>Metadata - Using Data to Manage Data</vt:lpstr>
      <vt:lpstr>Metadata - Using Data to Manage Data</vt:lpstr>
      <vt:lpstr>Take Aways from The Data Kitchen</vt:lpstr>
      <vt:lpstr>prepare</vt:lpstr>
      <vt:lpstr>Your turn - LAB 1 (60 Minutes)</vt:lpstr>
      <vt:lpstr>PowerPoint-Präsentation</vt:lpstr>
      <vt:lpstr>Show me your code and conceal your data structures, and I shall continue to be mystified. Show me your data structures, and I won't usually need your code.   -- Fred Brooks --</vt:lpstr>
      <vt:lpstr>Modelling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data trainer - choosing the right evaluation function</vt:lpstr>
      <vt:lpstr>PowerPoint-Präsentation</vt:lpstr>
      <vt:lpstr>PowerPoint-Präsentation</vt:lpstr>
      <vt:lpstr>reformulating to anomaly detection - example</vt:lpstr>
      <vt:lpstr>PowerPoint-Präsentation</vt:lpstr>
      <vt:lpstr>PowerPoint-Präsentation</vt:lpstr>
      <vt:lpstr>Choosing a evaluation metric</vt:lpstr>
      <vt:lpstr>evaluating fitness of a model</vt:lpstr>
      <vt:lpstr>hyper parameter optimization (randomly trying things)</vt:lpstr>
      <vt:lpstr>Preprocessing!</vt:lpstr>
      <vt:lpstr>Areas of Machine Learning / common models</vt:lpstr>
      <vt:lpstr>Misconceptions by corporate IT</vt:lpstr>
      <vt:lpstr>Agile &amp; Iterative nature - CRISP-DM</vt:lpstr>
      <vt:lpstr>Your turn - LAB 2 (60 Minutes)</vt:lpstr>
      <vt:lpstr>Live evaluation</vt:lpstr>
      <vt:lpstr>Things get serious now</vt:lpstr>
      <vt:lpstr>Process of trial and error – bring structure to it </vt:lpstr>
      <vt:lpstr>model deployment &amp; governance</vt:lpstr>
      <vt:lpstr>Your turn - LAB 3 (60 Minutes)</vt:lpstr>
      <vt:lpstr>Big data</vt:lpstr>
      <vt:lpstr>PowerPoint-Präsentation</vt:lpstr>
      <vt:lpstr>limitations of classical RDBMS</vt:lpstr>
      <vt:lpstr>limitations of classical RDBMS</vt:lpstr>
      <vt:lpstr>PowerPoint-Präsentation</vt:lpstr>
      <vt:lpstr>…should rather be 5</vt:lpstr>
      <vt:lpstr>Apache Hadoop</vt:lpstr>
      <vt:lpstr>Map-Reduce paradigm</vt:lpstr>
      <vt:lpstr>Hadoop Distributed File System</vt:lpstr>
      <vt:lpstr>PowerPoint-Präsentation</vt:lpstr>
      <vt:lpstr>PowerPoint-Präsentation</vt:lpstr>
      <vt:lpstr>Steaming needs to handle late arriving events</vt:lpstr>
      <vt:lpstr>Tools evolve constantly. Unified API for batch &amp; streaming</vt:lpstr>
      <vt:lpstr>PowerPoint-Präsentation</vt:lpstr>
      <vt:lpstr>loss of convenience</vt:lpstr>
      <vt:lpstr>Future pROSPECTIVES</vt:lpstr>
      <vt:lpstr>Hybrid cloud</vt:lpstr>
      <vt:lpstr>DATA PIPELINES</vt:lpstr>
      <vt:lpstr>A step back</vt:lpstr>
      <vt:lpstr>Think! What your use case really requires</vt:lpstr>
      <vt:lpstr>Think! What your use case really requires</vt:lpstr>
      <vt:lpstr>classic RDBMS have caught up</vt:lpstr>
      <vt:lpstr>unbundling databases</vt:lpstr>
      <vt:lpstr>DataOps Manifesto</vt:lpstr>
      <vt:lpstr>Summary</vt:lpstr>
      <vt:lpstr>Hardware has changed</vt:lpstr>
      <vt:lpstr>computing on multiple nodes: limits of  total ordering</vt:lpstr>
      <vt:lpstr>Analytical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 101</dc:title>
  <dc:creator>Heiler Georg</dc:creator>
  <cp:lastModifiedBy>Heiler Georg</cp:lastModifiedBy>
  <cp:revision>4</cp:revision>
  <dcterms:created xsi:type="dcterms:W3CDTF">2019-10-06T20:22:08Z</dcterms:created>
  <dcterms:modified xsi:type="dcterms:W3CDTF">2019-10-09T05:12:30Z</dcterms:modified>
</cp:coreProperties>
</file>